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2"/>
  </p:notesMasterIdLst>
  <p:sldIdLst>
    <p:sldId id="347" r:id="rId4"/>
    <p:sldId id="350" r:id="rId5"/>
    <p:sldId id="296" r:id="rId6"/>
    <p:sldId id="351" r:id="rId7"/>
    <p:sldId id="345" r:id="rId8"/>
    <p:sldId id="352" r:id="rId9"/>
    <p:sldId id="346" r:id="rId10"/>
    <p:sldId id="349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rgbClr val="D60093"/>
                </a:solidFill>
              </a:rPr>
              <a:t>Part B</a:t>
            </a:r>
            <a:r>
              <a:rPr lang="zh-CN" altLang="en-US" sz="4400" b="1" dirty="0">
                <a:solidFill>
                  <a:srgbClr val="D60093"/>
                </a:solidFill>
              </a:rPr>
              <a:t>　</a:t>
            </a:r>
            <a:r>
              <a:rPr lang="en-US" altLang="zh-CN" sz="4400" b="1" dirty="0">
                <a:solidFill>
                  <a:srgbClr val="D60093"/>
                </a:solidFill>
              </a:rPr>
              <a:t>Read and 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write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  础  巩  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  力  提  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  慧  拓  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  础  巩  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51521"/>
            <a:ext cx="53014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一、选择合适的选项补全句子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380626" y="2219245"/>
            <a:ext cx="3430747" cy="59375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A.classroom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B.clean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870275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keep my desk ________and tidy my bedroom.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don’t run in the ________or in the living room.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44248" y="2859765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54122" y="3469163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450386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二、根据图片选择对应的句子写到四线三格中。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7541" y="1477250"/>
            <a:ext cx="7228045" cy="3756526"/>
            <a:chOff x="787541" y="1477250"/>
            <a:chExt cx="7228045" cy="3756526"/>
          </a:xfrm>
        </p:grpSpPr>
        <p:pic>
          <p:nvPicPr>
            <p:cNvPr id="20" name="CE4LRQ91.eps" descr="id:2147490463;FounderCES"/>
            <p:cNvPicPr/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41988" y="1477250"/>
              <a:ext cx="1527941" cy="1728029"/>
            </a:xfrm>
            <a:prstGeom prst="rect">
              <a:avLst/>
            </a:prstGeom>
          </p:spPr>
        </p:pic>
        <p:pic>
          <p:nvPicPr>
            <p:cNvPr id="21" name="CE4LRQ92.eps" descr="id:2147490478;FounderCES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7541" y="3518481"/>
              <a:ext cx="1569777" cy="1715295"/>
            </a:xfrm>
            <a:prstGeom prst="rect">
              <a:avLst/>
            </a:prstGeom>
          </p:spPr>
        </p:pic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2727134" y="2096367"/>
              <a:ext cx="5288452" cy="489794"/>
              <a:chOff x="3589274" y="5655220"/>
              <a:chExt cx="1627377" cy="489794"/>
            </a:xfrm>
          </p:grpSpPr>
          <p:cxnSp>
            <p:nvCxnSpPr>
              <p:cNvPr id="23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2469929" y="4131231"/>
              <a:ext cx="5288452" cy="489794"/>
              <a:chOff x="3589274" y="5655220"/>
              <a:chExt cx="1627377" cy="489794"/>
            </a:xfrm>
          </p:grpSpPr>
          <p:cxnSp>
            <p:nvCxnSpPr>
              <p:cNvPr id="28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2" name="矩形 31"/>
          <p:cNvSpPr>
            <a:spLocks noChangeAspect="1"/>
          </p:cNvSpPr>
          <p:nvPr/>
        </p:nvSpPr>
        <p:spPr>
          <a:xfrm>
            <a:off x="7538545" y="2706218"/>
            <a:ext cx="4548352" cy="121264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Tidy my bedroom.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my homework first.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>
            <a:spLocks noChangeAspect="1"/>
          </p:cNvSpPr>
          <p:nvPr/>
        </p:nvSpPr>
        <p:spPr>
          <a:xfrm>
            <a:off x="2892972" y="1933675"/>
            <a:ext cx="364555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Do my homework first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. </a:t>
            </a:r>
            <a:endParaRPr lang="zh-CN" altLang="en-US" sz="2800" dirty="0"/>
          </a:p>
        </p:txBody>
      </p:sp>
      <p:sp>
        <p:nvSpPr>
          <p:cNvPr id="34" name="矩形 33"/>
          <p:cNvSpPr>
            <a:spLocks noChangeAspect="1"/>
          </p:cNvSpPr>
          <p:nvPr/>
        </p:nvSpPr>
        <p:spPr>
          <a:xfrm>
            <a:off x="2887416" y="3984109"/>
            <a:ext cx="294362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Tidy my bedroom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.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576082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  力  提  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436329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三、阅读短文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选择最佳答案。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Hello,my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name is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Alex.There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are many rules in my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family.I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get up at 6:30 in the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morning,and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then take a bus to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school.After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school,I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 my homework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first.I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go to bed before 9:30 p.m.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 parents love me very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much.They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often play sports with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me.They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want me to be healthy and have a great future(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未来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879504"/>
            <a:ext cx="11430000" cy="33989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.What time does Alex get up?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6:00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	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B.At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6:30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	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C.At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7:00.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.How does Alex go to school?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A.By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bus.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B.On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foot.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C.By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.What do Alex and his parents often do together?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A.They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watch TV.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B.They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play sports.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C.They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clean the room.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4248" y="890014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44248" y="2009422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44248" y="3080558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1293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  慧  拓  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301</TotalTime>
  <Words>148</Words>
  <Application>Microsoft Office PowerPoint</Application>
  <PresentationFormat>宽屏</PresentationFormat>
  <Paragraphs>38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NEU-BZ-S92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44</cp:revision>
  <dcterms:created xsi:type="dcterms:W3CDTF">2021-07-19T03:09:34Z</dcterms:created>
  <dcterms:modified xsi:type="dcterms:W3CDTF">2026-03-17T07:39:34Z</dcterms:modified>
</cp:coreProperties>
</file>