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3"/>
  </p:notesMasterIdLst>
  <p:sldIdLst>
    <p:sldId id="347" r:id="rId4"/>
    <p:sldId id="350" r:id="rId5"/>
    <p:sldId id="296" r:id="rId6"/>
    <p:sldId id="345" r:id="rId7"/>
    <p:sldId id="351" r:id="rId8"/>
    <p:sldId id="352" r:id="rId9"/>
    <p:sldId id="346" r:id="rId10"/>
    <p:sldId id="353" r:id="rId11"/>
    <p:sldId id="34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62" y="8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2026/3/18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2.docx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1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4.docx"/><Relationship Id="rId4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C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 err="1">
                <a:solidFill>
                  <a:srgbClr val="D60093"/>
                </a:solidFill>
              </a:rPr>
              <a:t>ProjectDesign</a:t>
            </a:r>
            <a:r>
              <a:rPr lang="en-US" altLang="zh-CN" sz="4400" b="1" dirty="0">
                <a:solidFill>
                  <a:srgbClr val="D60093"/>
                </a:solidFill>
              </a:rPr>
              <a:t> a Family Farm Day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ad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67410"/>
            <a:ext cx="11430000" cy="49613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一、看图片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选择对应的短语。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.A.plant potatoes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B.pick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tomatoes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.A.plant flowers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B.water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carrots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.A.feed cows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B.feed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chickens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25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.A.use a spoon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B.use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chopsticks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21" name="TE4LRQ173.eps" descr="id:2147493514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6677" y="1560796"/>
            <a:ext cx="1528153" cy="1048813"/>
          </a:xfrm>
          <a:prstGeom prst="rect">
            <a:avLst/>
          </a:prstGeom>
        </p:spPr>
      </p:pic>
      <p:pic>
        <p:nvPicPr>
          <p:cNvPr id="22" name="TE4LRQ174.eps" descr="id:2147493521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1311" y="2626905"/>
            <a:ext cx="1048813" cy="1048813"/>
          </a:xfrm>
          <a:prstGeom prst="rect">
            <a:avLst/>
          </a:prstGeom>
        </p:spPr>
      </p:pic>
      <p:pic>
        <p:nvPicPr>
          <p:cNvPr id="23" name="TE4LRQ175.eps" descr="id:2147493528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6677" y="3781536"/>
            <a:ext cx="1104121" cy="1048813"/>
          </a:xfrm>
          <a:prstGeom prst="rect">
            <a:avLst/>
          </a:prstGeom>
        </p:spPr>
      </p:pic>
      <p:pic>
        <p:nvPicPr>
          <p:cNvPr id="24" name="TE4LRQ176.eps" descr="id:2147493535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6677" y="4879955"/>
            <a:ext cx="1695103" cy="1048813"/>
          </a:xfrm>
          <a:prstGeom prst="rect">
            <a:avLst/>
          </a:prstGeom>
        </p:spPr>
      </p:pic>
      <p:sp>
        <p:nvSpPr>
          <p:cNvPr id="25" name="矩形 24"/>
          <p:cNvSpPr>
            <a:spLocks noChangeAspect="1"/>
          </p:cNvSpPr>
          <p:nvPr/>
        </p:nvSpPr>
        <p:spPr>
          <a:xfrm>
            <a:off x="728926" y="1906525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728926" y="2974250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7" name="矩形 26"/>
          <p:cNvSpPr>
            <a:spLocks noChangeAspect="1"/>
          </p:cNvSpPr>
          <p:nvPr/>
        </p:nvSpPr>
        <p:spPr>
          <a:xfrm>
            <a:off x="728926" y="402489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8" name="矩形 27"/>
          <p:cNvSpPr>
            <a:spLocks noChangeAspect="1"/>
          </p:cNvSpPr>
          <p:nvPr/>
        </p:nvSpPr>
        <p:spPr>
          <a:xfrm>
            <a:off x="734371" y="509577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9635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二、选择与句子内容相符的图片。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are watering the vegetables.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8469725"/>
              </p:ext>
            </p:extLst>
          </p:nvPr>
        </p:nvGraphicFramePr>
        <p:xfrm>
          <a:off x="397225" y="2039461"/>
          <a:ext cx="11397550" cy="1980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4559020" imgH="792388" progId="Word.Document.12">
                  <p:embed/>
                </p:oleObj>
              </mc:Choice>
              <mc:Fallback>
                <p:oleObj name="文档" r:id="rId4" imgW="4559020" imgH="792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7225" y="2039461"/>
                        <a:ext cx="11397550" cy="1980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020431"/>
            <a:ext cx="429810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.Let’s feed the cow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0125684"/>
              </p:ext>
            </p:extLst>
          </p:nvPr>
        </p:nvGraphicFramePr>
        <p:xfrm>
          <a:off x="400050" y="4625289"/>
          <a:ext cx="9791700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6" imgW="3922853" imgH="792388" progId="Word.Document.12">
                  <p:embed/>
                </p:oleObj>
              </mc:Choice>
              <mc:Fallback>
                <p:oleObj name="文档" r:id="rId6" imgW="3922853" imgH="792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0050" y="4625289"/>
                        <a:ext cx="9791700" cy="198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728926" y="1412254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728926" y="402625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330916"/>
            <a:ext cx="449777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.Let’s clear the table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3427147"/>
              </p:ext>
            </p:extLst>
          </p:nvPr>
        </p:nvGraphicFramePr>
        <p:xfrm>
          <a:off x="397225" y="983402"/>
          <a:ext cx="11397550" cy="1980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3" imgW="4559020" imgH="792388" progId="Word.Document.12">
                  <p:embed/>
                </p:oleObj>
              </mc:Choice>
              <mc:Fallback>
                <p:oleObj name="文档" r:id="rId3" imgW="4559020" imgH="792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7225" y="983402"/>
                        <a:ext cx="11397550" cy="1980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381000" y="3104415"/>
            <a:ext cx="625838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point chopsticks at others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8268790"/>
              </p:ext>
            </p:extLst>
          </p:nvPr>
        </p:nvGraphicFramePr>
        <p:xfrm>
          <a:off x="397225" y="3765139"/>
          <a:ext cx="11397550" cy="1980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5" imgW="4559020" imgH="792388" progId="Word.Document.12">
                  <p:embed/>
                </p:oleObj>
              </mc:Choice>
              <mc:Fallback>
                <p:oleObj name="文档" r:id="rId5" imgW="4559020" imgH="792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97225" y="3765139"/>
                        <a:ext cx="11397550" cy="1980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矩形 29"/>
          <p:cNvSpPr>
            <a:spLocks noChangeAspect="1"/>
          </p:cNvSpPr>
          <p:nvPr/>
        </p:nvSpPr>
        <p:spPr>
          <a:xfrm>
            <a:off x="728926" y="339154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728926" y="311265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6368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2447"/>
            <a:ext cx="11430000" cy="339298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三、给下列句子选择合适的应答语。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.Let’s feed the cows.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.Can you please pass me the bowl?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waste food.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.Would you like a knife and fork?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.Here you are.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495427"/>
            <a:ext cx="11430000" cy="283282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A.Sorry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B.No,thank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C.Sure.Here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are.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D.Thanks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E.That’s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great!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28926" y="703626"/>
            <a:ext cx="40427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28926" y="126884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28926" y="1814916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34371" y="235086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39816" y="2882280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30319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15664"/>
            <a:ext cx="826380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四、请根据图片信息及首字母提示填空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补全短文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4" name="TE4LRQ190.eps" descr="id:214749361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23018" y="1568150"/>
            <a:ext cx="7109306" cy="4137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69555"/>
            <a:ext cx="11430000" cy="62540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Dear Penny,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are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you?It’s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Family Farm Day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cool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today.So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put on my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parents and I go to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farm.There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a lot of vegetables and animals on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farm.We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pick vegetables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together.These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potatoes and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They’re big and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yummy.Those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four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They’re tall and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strong.There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chickens and three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They’re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cute.Those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five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eating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grass.We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play with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animals.We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cook and have lunch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great!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about your Family Farm Day?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Yours,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Mike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34081" y="1169753"/>
            <a:ext cx="71205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oat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834081" y="2287147"/>
            <a:ext cx="109196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arrots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8454081" y="2287147"/>
            <a:ext cx="1011815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orses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797071" y="2850277"/>
            <a:ext cx="89159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hree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462319" y="2838043"/>
            <a:ext cx="931665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ucks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083010" y="3402601"/>
            <a:ext cx="95090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err="1" smtClean="0">
                <a:solidFill>
                  <a:srgbClr val="FF0000"/>
                </a:solidFill>
                <a:latin typeface="Times New Roman" panose="02020603050405020304" pitchFamily="18" charset="0"/>
              </a:rPr>
              <a:t>heep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50398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5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305</TotalTime>
  <Words>186</Words>
  <Application>Microsoft Office PowerPoint</Application>
  <PresentationFormat>宽屏</PresentationFormat>
  <Paragraphs>47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44</cp:revision>
  <dcterms:created xsi:type="dcterms:W3CDTF">2021-07-19T03:09:34Z</dcterms:created>
  <dcterms:modified xsi:type="dcterms:W3CDTF">2026-03-17T16:08:45Z</dcterms:modified>
</cp:coreProperties>
</file>