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8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Play a guessing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game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95708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一、读对话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判断图片与对话内容是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相符。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are these?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—They’re tomatoes.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are those?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—They’re horses.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19" name="TE4LRQ80.eps" descr="id:2147492493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51404" y="1748751"/>
            <a:ext cx="1544776" cy="1517261"/>
          </a:xfrm>
          <a:prstGeom prst="rect">
            <a:avLst/>
          </a:prstGeom>
        </p:spPr>
      </p:pic>
      <p:pic>
        <p:nvPicPr>
          <p:cNvPr id="20" name="TE4LRQ81.eps" descr="id:214749250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12543" y="3901593"/>
            <a:ext cx="2592970" cy="1517261"/>
          </a:xfrm>
          <a:prstGeom prst="rect">
            <a:avLst/>
          </a:prstGeom>
        </p:spPr>
      </p:pic>
      <p:sp>
        <p:nvSpPr>
          <p:cNvPr id="21" name="矩形 20"/>
          <p:cNvSpPr>
            <a:spLocks noChangeAspect="1"/>
          </p:cNvSpPr>
          <p:nvPr/>
        </p:nvSpPr>
        <p:spPr>
          <a:xfrm>
            <a:off x="728926" y="2105193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54667" y="4357768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40425"/>
            <a:ext cx="11430000" cy="395313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.—What are these?—________ ducks.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A.They’re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B.It’s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.A lot of ________are big and red.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A.tomato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B.tomatoes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.They’re bee ________.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A.boxes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B.box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28926" y="1734489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28926" y="2821832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28926" y="3904026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60331"/>
            <a:ext cx="11430000" cy="45735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三、选择合适的选项补全对话。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Grandpa:Hello,boys.Welcome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my farm.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Mike: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Grandpa:Thanks.There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many plants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here.This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way,please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Mike: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Grandpa:They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tomatoes.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Bob:What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those?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Grandpa: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875638" y="3521121"/>
            <a:ext cx="5558481" cy="177279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these?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eggplants(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茄子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C.Your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farm is so nice. 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709229" y="2162857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709229" y="3279804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278865" y="4968709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301</TotalTime>
  <Words>85</Words>
  <Application>Microsoft Office PowerPoint</Application>
  <PresentationFormat>宽屏</PresentationFormat>
  <Paragraphs>37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43</cp:revision>
  <dcterms:created xsi:type="dcterms:W3CDTF">2021-07-19T03:09:34Z</dcterms:created>
  <dcterms:modified xsi:type="dcterms:W3CDTF">2026-03-17T14:51:28Z</dcterms:modified>
</cp:coreProperties>
</file>