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0"/>
  </p:notesMasterIdLst>
  <p:sldIdLst>
    <p:sldId id="347" r:id="rId4"/>
    <p:sldId id="350" r:id="rId5"/>
    <p:sldId id="296" r:id="rId6"/>
    <p:sldId id="345" r:id="rId7"/>
    <p:sldId id="346" r:id="rId8"/>
    <p:sldId id="349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162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  课  一  练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83779" y="3510227"/>
            <a:ext cx="11582399" cy="151216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rgbClr val="D60093"/>
                </a:solidFill>
              </a:rPr>
              <a:t>Part B</a:t>
            </a:r>
            <a:r>
              <a:rPr lang="zh-CN" altLang="en-US" sz="4400" b="1" dirty="0">
                <a:solidFill>
                  <a:srgbClr val="D60093"/>
                </a:solidFill>
              </a:rPr>
              <a:t>　</a:t>
            </a:r>
            <a:r>
              <a:rPr lang="en-US" altLang="zh-CN" sz="4400" b="1" dirty="0">
                <a:solidFill>
                  <a:srgbClr val="D60093"/>
                </a:solidFill>
              </a:rPr>
              <a:t>Read and </a:t>
            </a:r>
            <a:r>
              <a:rPr lang="en-US" altLang="zh-CN" sz="4400" b="1" dirty="0" smtClean="0">
                <a:solidFill>
                  <a:srgbClr val="D60093"/>
                </a:solidFill>
              </a:rPr>
              <a:t>write</a:t>
            </a:r>
            <a:endParaRPr lang="zh-CN" altLang="zh-CN" sz="44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  础  巩  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  力  提  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  慧  拓  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  础  巩  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68911"/>
            <a:ext cx="503214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一、看图片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选择对应的句子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6097492"/>
              </p:ext>
            </p:extLst>
          </p:nvPr>
        </p:nvGraphicFramePr>
        <p:xfrm>
          <a:off x="397225" y="1774679"/>
          <a:ext cx="11397550" cy="1980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文档" r:id="rId4" imgW="4559020" imgH="792388" progId="Word.Document.12">
                  <p:embed/>
                </p:oleObj>
              </mc:Choice>
              <mc:Fallback>
                <p:oleObj name="文档" r:id="rId4" imgW="4559020" imgH="7923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7225" y="1774679"/>
                        <a:ext cx="11397550" cy="19809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3755649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A.It’s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good time to plant vegetables.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B.I water the carrot plants every week.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C.I make a salad and eat it with my family.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673712" y="240615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4364263" y="2436068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7843057" y="243606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  力  提  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97118"/>
            <a:ext cx="781496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二、根据图片选择对应的句子写到四线三格中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405246" y="1581559"/>
            <a:ext cx="7381508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Don’t play with your knife.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Let’s clear the table.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0999" y="2343701"/>
            <a:ext cx="2669544" cy="3667163"/>
            <a:chOff x="380999" y="2556596"/>
            <a:chExt cx="2669544" cy="3667163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381000" y="3179996"/>
              <a:ext cx="543739" cy="6049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1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. </a:t>
              </a:r>
              <a:endParaRPr lang="zh-CN" altLang="en-US" sz="2800" dirty="0"/>
            </a:p>
          </p:txBody>
        </p:sp>
        <p:sp>
          <p:nvSpPr>
            <p:cNvPr id="15" name="矩形 14"/>
            <p:cNvSpPr>
              <a:spLocks noChangeAspect="1"/>
            </p:cNvSpPr>
            <p:nvPr/>
          </p:nvSpPr>
          <p:spPr>
            <a:xfrm>
              <a:off x="380999" y="5058835"/>
              <a:ext cx="543739" cy="6049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b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2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. </a:t>
              </a:r>
              <a:endParaRPr lang="zh-CN" altLang="en-US" sz="2800" dirty="0"/>
            </a:p>
          </p:txBody>
        </p:sp>
        <p:pic>
          <p:nvPicPr>
            <p:cNvPr id="16" name="TE4LRQ170.eps" descr="id:2147493463;FounderCES"/>
            <p:cNvPicPr/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24738" y="2556596"/>
              <a:ext cx="2125805" cy="1892931"/>
            </a:xfrm>
            <a:prstGeom prst="rect">
              <a:avLst/>
            </a:prstGeom>
          </p:spPr>
        </p:pic>
        <p:pic>
          <p:nvPicPr>
            <p:cNvPr id="17" name="TE4LRQ171.eps" descr="id:2147493478;FounderCES"/>
            <p:cNvPicPr/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79863" y="4689278"/>
              <a:ext cx="1613988" cy="1534481"/>
            </a:xfrm>
            <a:prstGeom prst="rect">
              <a:avLst/>
            </a:prstGeom>
          </p:spPr>
        </p:pic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C86860C6-5ADD-DE4A-FB70-0161445252E5}"/>
              </a:ext>
            </a:extLst>
          </p:cNvPr>
          <p:cNvGrpSpPr/>
          <p:nvPr/>
        </p:nvGrpSpPr>
        <p:grpSpPr>
          <a:xfrm>
            <a:off x="3308612" y="3156885"/>
            <a:ext cx="5288452" cy="489794"/>
            <a:chOff x="3589274" y="5655220"/>
            <a:chExt cx="1627377" cy="489794"/>
          </a:xfrm>
        </p:grpSpPr>
        <p:cxnSp>
          <p:nvCxnSpPr>
            <p:cNvPr id="30" name="93644aac-69b6-4d40-9569-6487dbe1842d">
              <a:extLst>
                <a:ext uri="{FF2B5EF4-FFF2-40B4-BE49-F238E27FC236}">
                  <a16:creationId xmlns:a16="http://schemas.microsoft.com/office/drawing/2014/main" xmlns="" id="{894185EB-2C8B-987D-00FA-1237CB3CE99F}"/>
                </a:ext>
              </a:extLst>
            </p:cNvPr>
            <p:cNvCxnSpPr/>
            <p:nvPr/>
          </p:nvCxnSpPr>
          <p:spPr>
            <a:xfrm>
              <a:off x="3589274" y="5655220"/>
              <a:ext cx="1627377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b64c2af1-7573-4015-a0bc-23d34b7fcdd7">
              <a:extLst>
                <a:ext uri="{FF2B5EF4-FFF2-40B4-BE49-F238E27FC236}">
                  <a16:creationId xmlns:a16="http://schemas.microsoft.com/office/drawing/2014/main" xmlns="" id="{84168C2C-1B79-65DE-9DA7-EC1F3EDC98D6}"/>
                </a:ext>
              </a:extLst>
            </p:cNvPr>
            <p:cNvCxnSpPr/>
            <p:nvPr/>
          </p:nvCxnSpPr>
          <p:spPr>
            <a:xfrm>
              <a:off x="3589274" y="5818485"/>
              <a:ext cx="1627377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95cceb4-d368-4a26-9f5f-7957a430b335">
              <a:extLst>
                <a:ext uri="{FF2B5EF4-FFF2-40B4-BE49-F238E27FC236}">
                  <a16:creationId xmlns:a16="http://schemas.microsoft.com/office/drawing/2014/main" xmlns="" id="{59E06C27-DAD9-E36F-DEC8-24A679CF32C1}"/>
                </a:ext>
              </a:extLst>
            </p:cNvPr>
            <p:cNvCxnSpPr/>
            <p:nvPr/>
          </p:nvCxnSpPr>
          <p:spPr>
            <a:xfrm>
              <a:off x="3589274" y="5981749"/>
              <a:ext cx="1627377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674ab05f-aaf0-4443-9244-0189c8b74802">
              <a:extLst>
                <a:ext uri="{FF2B5EF4-FFF2-40B4-BE49-F238E27FC236}">
                  <a16:creationId xmlns:a16="http://schemas.microsoft.com/office/drawing/2014/main" xmlns="" id="{56946E3C-668F-45B3-6F65-629B5C9ED977}"/>
                </a:ext>
              </a:extLst>
            </p:cNvPr>
            <p:cNvCxnSpPr/>
            <p:nvPr/>
          </p:nvCxnSpPr>
          <p:spPr>
            <a:xfrm>
              <a:off x="3589274" y="6145014"/>
              <a:ext cx="1627377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C86860C6-5ADD-DE4A-FB70-0161445252E5}"/>
              </a:ext>
            </a:extLst>
          </p:cNvPr>
          <p:cNvGrpSpPr/>
          <p:nvPr/>
        </p:nvGrpSpPr>
        <p:grpSpPr>
          <a:xfrm>
            <a:off x="3308612" y="4845940"/>
            <a:ext cx="5288452" cy="489794"/>
            <a:chOff x="3589274" y="5655220"/>
            <a:chExt cx="1627377" cy="489794"/>
          </a:xfrm>
        </p:grpSpPr>
        <p:cxnSp>
          <p:nvCxnSpPr>
            <p:cNvPr id="35" name="93644aac-69b6-4d40-9569-6487dbe1842d">
              <a:extLst>
                <a:ext uri="{FF2B5EF4-FFF2-40B4-BE49-F238E27FC236}">
                  <a16:creationId xmlns:a16="http://schemas.microsoft.com/office/drawing/2014/main" xmlns="" id="{894185EB-2C8B-987D-00FA-1237CB3CE99F}"/>
                </a:ext>
              </a:extLst>
            </p:cNvPr>
            <p:cNvCxnSpPr/>
            <p:nvPr/>
          </p:nvCxnSpPr>
          <p:spPr>
            <a:xfrm>
              <a:off x="3589274" y="5655220"/>
              <a:ext cx="1627377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b64c2af1-7573-4015-a0bc-23d34b7fcdd7">
              <a:extLst>
                <a:ext uri="{FF2B5EF4-FFF2-40B4-BE49-F238E27FC236}">
                  <a16:creationId xmlns:a16="http://schemas.microsoft.com/office/drawing/2014/main" xmlns="" id="{84168C2C-1B79-65DE-9DA7-EC1F3EDC98D6}"/>
                </a:ext>
              </a:extLst>
            </p:cNvPr>
            <p:cNvCxnSpPr/>
            <p:nvPr/>
          </p:nvCxnSpPr>
          <p:spPr>
            <a:xfrm>
              <a:off x="3589274" y="5818485"/>
              <a:ext cx="1627377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95cceb4-d368-4a26-9f5f-7957a430b335">
              <a:extLst>
                <a:ext uri="{FF2B5EF4-FFF2-40B4-BE49-F238E27FC236}">
                  <a16:creationId xmlns:a16="http://schemas.microsoft.com/office/drawing/2014/main" xmlns="" id="{59E06C27-DAD9-E36F-DEC8-24A679CF32C1}"/>
                </a:ext>
              </a:extLst>
            </p:cNvPr>
            <p:cNvCxnSpPr/>
            <p:nvPr/>
          </p:nvCxnSpPr>
          <p:spPr>
            <a:xfrm>
              <a:off x="3589274" y="5981749"/>
              <a:ext cx="1627377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674ab05f-aaf0-4443-9244-0189c8b74802">
              <a:extLst>
                <a:ext uri="{FF2B5EF4-FFF2-40B4-BE49-F238E27FC236}">
                  <a16:creationId xmlns:a16="http://schemas.microsoft.com/office/drawing/2014/main" xmlns="" id="{56946E3C-668F-45B3-6F65-629B5C9ED977}"/>
                </a:ext>
              </a:extLst>
            </p:cNvPr>
            <p:cNvCxnSpPr/>
            <p:nvPr/>
          </p:nvCxnSpPr>
          <p:spPr>
            <a:xfrm>
              <a:off x="3589274" y="6145014"/>
              <a:ext cx="1627377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>
            <a:spLocks noChangeAspect="1"/>
          </p:cNvSpPr>
          <p:nvPr/>
        </p:nvSpPr>
        <p:spPr>
          <a:xfrm>
            <a:off x="3412524" y="2995144"/>
            <a:ext cx="318010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Let’s clear the table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.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412524" y="4696647"/>
            <a:ext cx="420653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Don’t play with your knife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.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  慧  拓  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5171"/>
            <a:ext cx="790472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三、根据西红柿的成长记录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给下列句子排顺序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TE4LRQ172.eps" descr="id:2147493500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8554" y="1647657"/>
            <a:ext cx="9521251" cy="1680989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3386311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)In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summer,I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pick the tomatoes.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)Spring is a good time to plant tomatoes.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)My father waters the tomato plants every week.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)I make a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salad.It’s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so delicious!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28926" y="3988616"/>
            <a:ext cx="36420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728926" y="4534689"/>
            <a:ext cx="36420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 dirty="0"/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728926" y="3423399"/>
            <a:ext cx="36420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 dirty="0"/>
          </a:p>
        </p:txBody>
      </p:sp>
      <p:sp>
        <p:nvSpPr>
          <p:cNvPr id="27" name="矩形 26"/>
          <p:cNvSpPr>
            <a:spLocks noChangeAspect="1"/>
          </p:cNvSpPr>
          <p:nvPr/>
        </p:nvSpPr>
        <p:spPr>
          <a:xfrm>
            <a:off x="734371" y="5070640"/>
            <a:ext cx="36420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3" grpId="0"/>
      <p:bldP spid="25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303</TotalTime>
  <Words>124</Words>
  <Application>Microsoft Office PowerPoint</Application>
  <PresentationFormat>宽屏</PresentationFormat>
  <Paragraphs>31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44</cp:revision>
  <dcterms:created xsi:type="dcterms:W3CDTF">2021-07-19T03:09:34Z</dcterms:created>
  <dcterms:modified xsi:type="dcterms:W3CDTF">2026-03-17T16:02:10Z</dcterms:modified>
</cp:coreProperties>
</file>