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3"/>
  </p:notesMasterIdLst>
  <p:sldIdLst>
    <p:sldId id="347" r:id="rId4"/>
    <p:sldId id="296" r:id="rId5"/>
    <p:sldId id="350" r:id="rId6"/>
    <p:sldId id="351" r:id="rId7"/>
    <p:sldId id="352" r:id="rId8"/>
    <p:sldId id="353" r:id="rId9"/>
    <p:sldId id="354" r:id="rId10"/>
    <p:sldId id="355" r:id="rId11"/>
    <p:sldId id="349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9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rgbClr val="D60093"/>
                </a:solidFill>
              </a:rPr>
              <a:t>单  元  总  结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47277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一、我会总结含有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的单词的发音规律。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判断下列每组单词画线部分的发音是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(T)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(F)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8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		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.sp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	w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ld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.f</a:t>
            </a:r>
            <a:r>
              <a:rPr lang="en-US" altLang="zh-CN" sz="28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m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ning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54122" y="2494893"/>
            <a:ext cx="40427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347143" y="2494893"/>
            <a:ext cx="40427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54122" y="3014528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347143" y="3014528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267816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二、我学会了这些词汇。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看图片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选择对应的单词。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590874" y="1506350"/>
            <a:ext cx="7010252" cy="59375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A.lunch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B.art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C.dinner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D.maths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E.clock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8286" y="2255780"/>
            <a:ext cx="10337662" cy="2787879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1300660" y="4481576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381708" y="4492086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430152" y="4492086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478596" y="4492086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9727811" y="4492086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948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2536" y="2276278"/>
            <a:ext cx="10406926" cy="2095238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381000" y="827525"/>
            <a:ext cx="5595378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的活动记录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匹配词组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176497" y="1501031"/>
            <a:ext cx="7839005" cy="59375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A.go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school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B.get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up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C.go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bed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D.go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home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036384" y="3830453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712257" y="3840963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469159" y="3840963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10043722" y="3840963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537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181574"/>
            <a:ext cx="566052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根据中文提示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选择正确的单词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799264" y="1962751"/>
            <a:ext cx="6593472" cy="59375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A.want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B.over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C.minute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D.just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E.kid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2685195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结束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) ________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小孩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想要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endParaRPr lang="zh-CN" altLang="zh-CN" sz="2800" dirty="0">
              <a:solidFill>
                <a:srgbClr val="000000"/>
              </a:solidFill>
              <a:latin typeface="Times" pitchFamily="18" charset="0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只是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仅仅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正要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分钟</a:t>
            </a:r>
            <a:r>
              <a:rPr lang="en-US" altLang="zh-CN" sz="2800" dirty="0" smtClean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________</a:t>
            </a:r>
            <a:endParaRPr lang="zh-CN" altLang="zh-CN" sz="2800" dirty="0">
              <a:solidFill>
                <a:srgbClr val="000000"/>
              </a:solidFill>
              <a:effectLst/>
              <a:latin typeface="Times" pitchFamily="18" charset="0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667005" y="2750965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618010" y="2750965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8548177" y="2729716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3723718" y="3276790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519727" y="3297476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896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2334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三、我学会了这些句型。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对某个时间做什么事情提建议的句型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看图片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选择对应的句子。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24571" y="1796393"/>
            <a:ext cx="8742857" cy="2209524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381000" y="4072920"/>
            <a:ext cx="11430000" cy="227863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time for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dinner.Let’s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eat some rice.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time for art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class.Let’s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draw a picture.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time for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lunch.Let’s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have some chicken.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time for English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class.Let’s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read and write.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614453" y="3367479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695501" y="3377989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226641" y="3367479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9412500" y="3367479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569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80121"/>
            <a:ext cx="11430000" cy="17184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描述自己作息时间的句型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根据图片内容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判断正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(T)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(F)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7:30 a.m.</a:t>
            </a:r>
            <a:r>
              <a:rPr lang="en-US" altLang="zh-CN" sz="2800" dirty="0">
                <a:solidFill>
                  <a:srgbClr val="000000"/>
                </a:solidFill>
                <a:latin typeface="MS Mincho" panose="02020609040205080304" pitchFamily="49" charset="-128"/>
                <a:ea typeface="NEU-BZ-S92" panose="02020503000000020003" pitchFamily="18" charset="-122"/>
                <a:cs typeface="MS Mincho" panose="02020609040205080304" pitchFamily="49" charset="-128"/>
              </a:rPr>
              <a:t>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10:00 a.m.</a:t>
            </a:r>
            <a:r>
              <a:rPr lang="en-US" altLang="zh-CN" sz="2800" dirty="0">
                <a:solidFill>
                  <a:srgbClr val="000000"/>
                </a:solidFill>
                <a:latin typeface="MS Mincho" panose="02020609040205080304" pitchFamily="49" charset="-128"/>
                <a:ea typeface="NEU-BZ-S92" panose="02020503000000020003" pitchFamily="18" charset="-122"/>
                <a:cs typeface="MS Mincho" panose="02020609040205080304" pitchFamily="49" charset="-128"/>
              </a:rPr>
              <a:t>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12:00 </a:t>
            </a:r>
            <a:r>
              <a:rPr lang="en-US" altLang="zh-CN" sz="2800" dirty="0">
                <a:solidFill>
                  <a:srgbClr val="000000"/>
                </a:solidFill>
                <a:latin typeface="MS Mincho" panose="02020609040205080304" pitchFamily="49" charset="-128"/>
                <a:ea typeface="NEU-BZ-S92" panose="02020503000000020003" pitchFamily="18" charset="-122"/>
                <a:cs typeface="MS Mincho" panose="02020609040205080304" pitchFamily="49" charset="-128"/>
              </a:rPr>
              <a:t>➡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4:00 p.m.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26931" y="1819625"/>
            <a:ext cx="8380953" cy="2415585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381000" y="4277250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)(1)It’s 7:30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a.m.It’s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time to go to school.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)(2)It’s 10:00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a.m.It’s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time for music class.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)(3)It’s 12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o’clock.It’s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time for lunch.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)(4)It’s 4:00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p.m.It’s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time for PE.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54122" y="4345173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44248" y="4907733"/>
            <a:ext cx="40427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54122" y="5454071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44248" y="5978869"/>
            <a:ext cx="40427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211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133964"/>
            <a:ext cx="11430000" cy="33945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四、我学会了这些语法。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时间的表达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—What time is it?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—It’s 6 o’clock.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这两个句子用于具体的时间的问答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,o’clock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用于数字后面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表示整点时间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可以省略。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7371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309</TotalTime>
  <Words>265</Words>
  <Application>Microsoft Office PowerPoint</Application>
  <PresentationFormat>宽屏</PresentationFormat>
  <Paragraphs>60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MS Mincho</vt:lpstr>
      <vt:lpstr>NEU-BZ-S92</vt:lpstr>
      <vt:lpstr>黑体</vt:lpstr>
      <vt:lpstr>华文琥珀</vt:lpstr>
      <vt:lpstr>隶书</vt:lpstr>
      <vt:lpstr>宋体</vt:lpstr>
      <vt:lpstr>微软雅黑</vt:lpstr>
      <vt:lpstr>Arial</vt:lpstr>
      <vt:lpstr>Calibri</vt:lpstr>
      <vt:lpstr>Times</vt:lpstr>
      <vt:lpstr>Times New Roman</vt:lpstr>
      <vt:lpstr>Office 主题</vt:lpstr>
      <vt:lpstr>专业教辅课件Q:251490010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46</cp:revision>
  <dcterms:created xsi:type="dcterms:W3CDTF">2021-07-19T03:09:34Z</dcterms:created>
  <dcterms:modified xsi:type="dcterms:W3CDTF">2026-03-17T08:46:27Z</dcterms:modified>
</cp:coreProperties>
</file>