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Act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64034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选择对应的句子。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.A.It’s time to get up.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have lunch.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.A.It’s time for PE.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read books.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9" name="CE4LRQ143.eps" descr="id:2147490959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68810" y="1747980"/>
            <a:ext cx="3087217" cy="1574842"/>
          </a:xfrm>
          <a:prstGeom prst="rect">
            <a:avLst/>
          </a:prstGeom>
        </p:spPr>
      </p:pic>
      <p:pic>
        <p:nvPicPr>
          <p:cNvPr id="20" name="CE4LRQ144.eps" descr="id:2147490966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9283" y="3827953"/>
            <a:ext cx="1839508" cy="1709641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754122" y="21116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59384" y="429779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000" y="1233871"/>
            <a:ext cx="11430000" cy="4099584"/>
            <a:chOff x="381000" y="1632546"/>
            <a:chExt cx="11430000" cy="4099584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81000" y="1632546"/>
              <a:ext cx="11430000" cy="4099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二、选择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</a:t>
              </a: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或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for</a:t>
              </a: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写到四线三格中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,</a:t>
              </a: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补全句子。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time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breakfast.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time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English class.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time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get up.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.It’s 8:00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a.m.It’s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time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books.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959880" y="2505354"/>
              <a:ext cx="1277307" cy="489794"/>
              <a:chOff x="3589274" y="5655220"/>
              <a:chExt cx="1627377" cy="489794"/>
            </a:xfrm>
          </p:grpSpPr>
          <p:cxnSp>
            <p:nvCxnSpPr>
              <p:cNvPr id="1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001922" y="3437441"/>
              <a:ext cx="1277307" cy="489794"/>
              <a:chOff x="3589274" y="5655220"/>
              <a:chExt cx="1627377" cy="489794"/>
            </a:xfrm>
          </p:grpSpPr>
          <p:cxnSp>
            <p:nvCxnSpPr>
              <p:cNvPr id="1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980900" y="4206541"/>
              <a:ext cx="1277307" cy="489794"/>
              <a:chOff x="3589274" y="5655220"/>
              <a:chExt cx="1627377" cy="489794"/>
            </a:xfrm>
          </p:grpSpPr>
          <p:cxnSp>
            <p:nvCxnSpPr>
              <p:cNvPr id="3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925314" y="5047369"/>
              <a:ext cx="1277307" cy="489794"/>
              <a:chOff x="3589274" y="5655220"/>
              <a:chExt cx="1627377" cy="489794"/>
            </a:xfrm>
          </p:grpSpPr>
          <p:cxnSp>
            <p:nvCxnSpPr>
              <p:cNvPr id="3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2251322" y="1957385"/>
            <a:ext cx="6944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endParaRPr lang="zh-CN" altLang="en-US" sz="2800" dirty="0"/>
          </a:p>
        </p:txBody>
      </p:sp>
      <p:sp>
        <p:nvSpPr>
          <p:cNvPr id="43" name="矩形 42"/>
          <p:cNvSpPr>
            <a:spLocks noChangeAspect="1"/>
          </p:cNvSpPr>
          <p:nvPr/>
        </p:nvSpPr>
        <p:spPr>
          <a:xfrm>
            <a:off x="2251322" y="2889750"/>
            <a:ext cx="69442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for </a:t>
            </a:r>
            <a:endParaRPr lang="zh-CN" altLang="en-US" sz="2800" dirty="0"/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2296037" y="3662510"/>
            <a:ext cx="46358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endParaRPr lang="zh-CN" altLang="en-US" sz="2800" dirty="0"/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4229941" y="4504497"/>
            <a:ext cx="46358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to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3" grpId="0"/>
      <p:bldP spid="44" grpId="0"/>
      <p:bldP spid="4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53524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51943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sports.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ready.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C.Have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nice day!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play football.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go to school.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794675"/>
            <a:ext cx="5935717" cy="233294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At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home</a:t>
            </a:r>
          </a:p>
          <a:p>
            <a:pPr>
              <a:lnSpc>
                <a:spcPct val="130000"/>
              </a:lnSpc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Mum:It’s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7:30.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Li Ming: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.________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Goodbye,Mum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Mum:Bye.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________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626181" y="2794675"/>
            <a:ext cx="5184819" cy="28931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Ming:What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is it?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Peter:It’s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4:20.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 Ming: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Peter:OK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183889" y="339906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362629" y="395492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2773259" y="452752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468349" y="396447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8687942" y="452752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118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2026-03-17T08:24:51Z</dcterms:modified>
</cp:coreProperties>
</file>