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1"/>
  </p:notesMasterIdLst>
  <p:sldIdLst>
    <p:sldId id="347" r:id="rId4"/>
    <p:sldId id="350" r:id="rId5"/>
    <p:sldId id="296" r:id="rId6"/>
    <p:sldId id="345" r:id="rId7"/>
    <p:sldId id="351" r:id="rId8"/>
    <p:sldId id="346" r:id="rId9"/>
    <p:sldId id="34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role-play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58395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trousers are too short.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go to the clothes shop.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coat is nice.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770136"/>
              </p:ext>
            </p:extLst>
          </p:nvPr>
        </p:nvGraphicFramePr>
        <p:xfrm>
          <a:off x="408535" y="3372008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372008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44248" y="15511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216051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267052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59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164795" y="1794102"/>
            <a:ext cx="7862409" cy="5981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buy them?	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buy a new one?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65849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sweater is too small.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—Sure.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Mum,those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pens are nice.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—You already have too many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pens.Let’s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buy the books.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245533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357474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136635"/>
            <a:ext cx="11430000" cy="28455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三、根据对话内容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选择对应的选项完成表格。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Jenny:Mum,can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buy a new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coat?This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one is too small.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Mum:Sure.You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need a new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coat.Let’s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the clothes shop.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Jenny:Can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buy a toy bus too?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Mum:You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already have too many toy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buses.Let’s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just buy the coat.</a:t>
            </a:r>
            <a:endParaRPr lang="zh-CN" altLang="en-US" sz="2800" dirty="0"/>
          </a:p>
        </p:txBody>
      </p:sp>
      <p:graphicFrame>
        <p:nvGraphicFramePr>
          <p:cNvPr id="6" name="表格 5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749575083"/>
              </p:ext>
            </p:extLst>
          </p:nvPr>
        </p:nvGraphicFramePr>
        <p:xfrm>
          <a:off x="1715814" y="3087678"/>
          <a:ext cx="8153400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4076700"/>
                <a:gridCol w="407670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Jenny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needs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Jenny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wants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zh-CN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　　</a:t>
                      </a:r>
                      <a:r>
                        <a:rPr lang="en-US" sz="2800" u="sng" dirty="0">
                          <a:solidFill>
                            <a:srgbClr val="000000"/>
                          </a:solidFill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413994"/>
              </p:ext>
            </p:extLst>
          </p:nvPr>
        </p:nvGraphicFramePr>
        <p:xfrm>
          <a:off x="408535" y="4080940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3" imgW="4549972" imgH="790842" progId="Word.Document.12">
                  <p:embed/>
                </p:oleObj>
              </mc:Choice>
              <mc:Fallback>
                <p:oleObj name="文档" r:id="rId3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535" y="4080940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矩形 18"/>
          <p:cNvSpPr>
            <a:spLocks noChangeAspect="1"/>
          </p:cNvSpPr>
          <p:nvPr/>
        </p:nvSpPr>
        <p:spPr>
          <a:xfrm>
            <a:off x="3655613" y="343811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702096" y="343811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241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126</Words>
  <Application>Microsoft Office PowerPoint</Application>
  <PresentationFormat>宽屏</PresentationFormat>
  <Paragraphs>35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2026-03-17T08:50:17Z</dcterms:modified>
</cp:coreProperties>
</file>