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av" ContentType="audio/x-wav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ags/tag1.xml" ContentType="application/vnd.openxmlformats-officedocument.presentationml.tags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00" r:id="rId2"/>
    <p:sldMasterId id="2147483708" r:id="rId3"/>
  </p:sldMasterIdLst>
  <p:notesMasterIdLst>
    <p:notesMasterId r:id="rId10"/>
  </p:notesMasterIdLst>
  <p:sldIdLst>
    <p:sldId id="347" r:id="rId4"/>
    <p:sldId id="350" r:id="rId5"/>
    <p:sldId id="296" r:id="rId6"/>
    <p:sldId id="345" r:id="rId7"/>
    <p:sldId id="346" r:id="rId8"/>
    <p:sldId id="349" r:id="rId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" userDrawn="1">
          <p15:clr>
            <a:srgbClr val="A4A3A4"/>
          </p15:clr>
        </p15:guide>
        <p15:guide id="2" pos="2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FFEE"/>
    <a:srgbClr val="C9FFDE"/>
    <a:srgbClr val="D5FFE5"/>
    <a:srgbClr val="4040C8"/>
    <a:srgbClr val="8FCFFF"/>
    <a:srgbClr val="C1EBF5"/>
    <a:srgbClr val="FFC000"/>
    <a:srgbClr val="3D7351"/>
    <a:srgbClr val="D9827B"/>
    <a:srgbClr val="D1E7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9" autoAdjust="0"/>
    <p:restoredTop sz="94660"/>
  </p:normalViewPr>
  <p:slideViewPr>
    <p:cSldViewPr snapToGrid="0" showGuides="1">
      <p:cViewPr varScale="1">
        <p:scale>
          <a:sx n="91" d="100"/>
          <a:sy n="91" d="100"/>
        </p:scale>
        <p:origin x="348" y="78"/>
      </p:cViewPr>
      <p:guideLst>
        <p:guide orient="horz" pos="210"/>
        <p:guide pos="21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presProps" Target="presProps.xml"/><Relationship Id="rId5" Type="http://schemas.openxmlformats.org/officeDocument/2006/relationships/slide" Target="slides/slide2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image" Target="../media/image9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F8CE93-3421-4A9C-A82A-A596695197CE}" type="datetimeFigureOut">
              <a:rPr lang="zh-CN" altLang="en-US" smtClean="0"/>
              <a:t>2026-03-17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CD60EB-E9B4-4072-ADC6-C3A0134EA1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11746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68108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061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7123714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443514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123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3446561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3167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368953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216421" y="1655911"/>
            <a:ext cx="11017224" cy="43204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wrap="none" lIns="91440" tIns="45720" rIns="91440" bIns="45720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zh-CN" altLang="en-US" sz="11500" b="0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一  课  一  练</a:t>
            </a:r>
            <a:endParaRPr lang="zh-CN" altLang="en-US" sz="11500" b="0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glow rad="139700">
                  <a:schemeClr val="accent3">
                    <a:satMod val="175000"/>
                    <a:alpha val="40000"/>
                  </a:scheme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517187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895060" y="736068"/>
            <a:ext cx="9690513" cy="4520243"/>
            <a:chOff x="895060" y="736068"/>
            <a:chExt cx="9690513" cy="4520243"/>
          </a:xfrm>
        </p:grpSpPr>
        <p:sp>
          <p:nvSpPr>
            <p:cNvPr id="3" name="文本框 2"/>
            <p:cNvSpPr txBox="1"/>
            <p:nvPr userDrawn="1"/>
          </p:nvSpPr>
          <p:spPr>
            <a:xfrm>
              <a:off x="1728109" y="1442143"/>
              <a:ext cx="8117928" cy="2800767"/>
            </a:xfrm>
            <a:prstGeom prst="rect">
              <a:avLst/>
            </a:prstGeom>
            <a:gradFill>
              <a:gsLst>
                <a:gs pos="47000">
                  <a:schemeClr val="accent1">
                    <a:lumMod val="5000"/>
                    <a:lumOff val="95000"/>
                  </a:schemeClr>
                </a:gs>
                <a:gs pos="2000">
                  <a:schemeClr val="accent1">
                    <a:lumMod val="45000"/>
                    <a:lumOff val="55000"/>
                  </a:schemeClr>
                </a:gs>
                <a:gs pos="89000">
                  <a:srgbClr val="C5EAA7"/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  <a:effectLst>
              <a:glow rad="533400">
                <a:schemeClr val="accent1">
                  <a:alpha val="40000"/>
                </a:schemeClr>
              </a:glow>
              <a:outerShdw blurRad="50800" dist="50800" dir="3720000" algn="ctr" rotWithShape="0">
                <a:srgbClr val="000000">
                  <a:alpha val="43137"/>
                </a:srgbClr>
              </a:outerShdw>
              <a:reflection endPos="0" dist="50800" dir="5400000" sy="-100000" algn="bl" rotWithShape="0"/>
              <a:softEdge rad="127000"/>
            </a:effectLst>
          </p:spPr>
          <p:txBody>
            <a:bodyPr wrap="none" rtlCol="0">
              <a:spAutoFit/>
            </a:bodyPr>
            <a:lstStyle/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路漫漫其修远兮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吾将上下而求索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pic>
          <p:nvPicPr>
            <p:cNvPr id="4" name="图片 3" descr="阴影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895060" y="736068"/>
              <a:ext cx="9690513" cy="452024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58410984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14191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57620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5" Type="http://schemas.openxmlformats.org/officeDocument/2006/relationships/audio" Target="../media/audio1.wav"/><Relationship Id="rId4" Type="http://schemas.openxmlformats.org/officeDocument/2006/relationships/slide" Target="../slides/slid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8139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99" r:id="rId2"/>
    <p:sldLayoutId id="2147483652" r:id="rId3"/>
    <p:sldLayoutId id="2147483682" r:id="rId4"/>
    <p:sldLayoutId id="2147483721" r:id="rId5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4" action="ppaction://hlinksldjump" highlightClick="1">
              <a:snd r:embed="rId5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5838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7" r:id="rId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76239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8.emf"/><Relationship Id="rId4" Type="http://schemas.openxmlformats.org/officeDocument/2006/relationships/package" Target="../embeddings/Microsoft_Word___1.docx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0.emf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6" Type="http://schemas.openxmlformats.org/officeDocument/2006/relationships/package" Target="../embeddings/Microsoft_Word___3.docx"/><Relationship Id="rId5" Type="http://schemas.openxmlformats.org/officeDocument/2006/relationships/image" Target="../media/image9.emf"/><Relationship Id="rId4" Type="http://schemas.openxmlformats.org/officeDocument/2006/relationships/package" Target="../embeddings/Microsoft_Word___2.docx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283779" y="3510227"/>
            <a:ext cx="11582399" cy="1512168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4400" b="1" dirty="0">
                <a:solidFill>
                  <a:srgbClr val="D60093"/>
                </a:solidFill>
              </a:rPr>
              <a:t>Part A</a:t>
            </a:r>
            <a:r>
              <a:rPr lang="zh-CN" altLang="en-US" sz="4400" b="1" dirty="0">
                <a:solidFill>
                  <a:srgbClr val="D60093"/>
                </a:solidFill>
              </a:rPr>
              <a:t>　</a:t>
            </a:r>
            <a:r>
              <a:rPr lang="en-US" altLang="zh-CN" sz="4400" b="1" dirty="0">
                <a:solidFill>
                  <a:srgbClr val="D60093"/>
                </a:solidFill>
              </a:rPr>
              <a:t>Let’s learn &amp; Choose and </a:t>
            </a:r>
            <a:r>
              <a:rPr lang="en-US" altLang="zh-CN" sz="4400" b="1" dirty="0" smtClean="0">
                <a:solidFill>
                  <a:srgbClr val="D60093"/>
                </a:solidFill>
              </a:rPr>
              <a:t>say</a:t>
            </a:r>
            <a:endParaRPr lang="zh-CN" altLang="zh-CN" sz="4400" b="1" dirty="0">
              <a:solidFill>
                <a:srgbClr val="D6009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8958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500417" y="336338"/>
            <a:ext cx="264687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 smtClean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  <a:endParaRPr lang="zh-CN" altLang="en-US" sz="6600" b="1" dirty="0">
              <a:ln w="22225">
                <a:solidFill>
                  <a:srgbClr val="ED7D31"/>
                </a:solidFill>
                <a:prstDash val="solid"/>
              </a:ln>
              <a:solidFill>
                <a:srgbClr val="FFFF0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25" name="圆角矩形 24">
            <a:hlinkClick r:id="rId2" action="ppaction://hlinksldjump"/>
          </p:cNvPr>
          <p:cNvSpPr/>
          <p:nvPr/>
        </p:nvSpPr>
        <p:spPr>
          <a:xfrm>
            <a:off x="1459813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  础  巩  固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6" name="圆角矩形 25">
            <a:hlinkClick r:id="rId3" action="ppaction://hlinksldjump"/>
          </p:cNvPr>
          <p:cNvSpPr/>
          <p:nvPr/>
        </p:nvSpPr>
        <p:spPr>
          <a:xfrm>
            <a:off x="382632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能  力  提  升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7" name="圆角矩形 26">
            <a:hlinkClick r:id="rId4" action="ppaction://hlinksldjump"/>
          </p:cNvPr>
          <p:cNvSpPr/>
          <p:nvPr/>
        </p:nvSpPr>
        <p:spPr>
          <a:xfrm>
            <a:off x="6487885" y="4459191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智  慧  拓  展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802533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  础  巩  固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948079"/>
            <a:ext cx="11430000" cy="121264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一、将下列单词与对应的图片连线。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.jacket	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.skirt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.trousers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.shorts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48901060"/>
              </p:ext>
            </p:extLst>
          </p:nvPr>
        </p:nvGraphicFramePr>
        <p:xfrm>
          <a:off x="408535" y="3439807"/>
          <a:ext cx="11374930" cy="19771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文档" r:id="rId4" imgW="4549972" imgH="790842" progId="Word.Document.12">
                  <p:embed/>
                </p:oleObj>
              </mc:Choice>
              <mc:Fallback>
                <p:oleObj name="文档" r:id="rId4" imgW="4549972" imgH="79084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08535" y="3439807"/>
                        <a:ext cx="11374930" cy="197710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5" name="直接连接符 4"/>
          <p:cNvCxnSpPr/>
          <p:nvPr/>
        </p:nvCxnSpPr>
        <p:spPr>
          <a:xfrm>
            <a:off x="1250731" y="2081048"/>
            <a:ext cx="5150069" cy="1881352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3195145" y="1965434"/>
            <a:ext cx="903889" cy="174471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5391807" y="2007476"/>
            <a:ext cx="3331779" cy="177624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flipH="1">
            <a:off x="1923393" y="2081048"/>
            <a:ext cx="6547945" cy="1629104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24154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  力  提  升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764602"/>
            <a:ext cx="7186583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二、根据下面同学的介绍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选择相应的图片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67791560"/>
              </p:ext>
            </p:extLst>
          </p:nvPr>
        </p:nvGraphicFramePr>
        <p:xfrm>
          <a:off x="366495" y="1371686"/>
          <a:ext cx="11374930" cy="4943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" name="文档" r:id="rId4" imgW="4549972" imgH="1977285" progId="Word.Document.12">
                  <p:embed/>
                </p:oleObj>
              </mc:Choice>
              <mc:Fallback>
                <p:oleObj name="文档" r:id="rId4" imgW="4549972" imgH="197728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66495" y="1371686"/>
                        <a:ext cx="11374930" cy="49432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62439256"/>
              </p:ext>
            </p:extLst>
          </p:nvPr>
        </p:nvGraphicFramePr>
        <p:xfrm>
          <a:off x="8151048" y="1698845"/>
          <a:ext cx="4311650" cy="3954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1" name="文档" r:id="rId6" imgW="1728766" imgH="1584199" progId="Word.Document.12">
                  <p:embed/>
                </p:oleObj>
              </mc:Choice>
              <mc:Fallback>
                <p:oleObj name="文档" r:id="rId6" imgW="1728766" imgH="158419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8151048" y="1698845"/>
                        <a:ext cx="4311650" cy="39544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矩形 14"/>
          <p:cNvSpPr>
            <a:spLocks noChangeAspect="1"/>
          </p:cNvSpPr>
          <p:nvPr/>
        </p:nvSpPr>
        <p:spPr>
          <a:xfrm>
            <a:off x="631143" y="2301250"/>
            <a:ext cx="444352" cy="6093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651116" y="4771182"/>
            <a:ext cx="42351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0858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  慧  拓  展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837910"/>
            <a:ext cx="7814960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三、根据图片选择对应的单词写到四线三格中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641642" y="1540844"/>
            <a:ext cx="4908716" cy="593752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skirt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clothes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trousers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shorts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381000" y="2185044"/>
            <a:ext cx="11430000" cy="3970318"/>
            <a:chOff x="381000" y="2185044"/>
            <a:chExt cx="11430000" cy="3970318"/>
          </a:xfrm>
        </p:grpSpPr>
        <p:sp>
          <p:nvSpPr>
            <p:cNvPr id="4" name="矩形 3"/>
            <p:cNvSpPr>
              <a:spLocks noChangeAspect="1"/>
            </p:cNvSpPr>
            <p:nvPr/>
          </p:nvSpPr>
          <p:spPr>
            <a:xfrm>
              <a:off x="381000" y="2185044"/>
              <a:ext cx="11430000" cy="3970318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indent="720000">
                <a:lnSpc>
                  <a:spcPct val="30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Welcome to my </a:t>
              </a:r>
              <a:r>
                <a:rPr lang="en-US" altLang="zh-CN" sz="2800" b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ea typeface="NEU-BZ-S92" panose="02020503000000020003" pitchFamily="18" charset="-122"/>
                  <a:cs typeface="Times New Roman" panose="02020603050405020304" pitchFamily="18" charset="0"/>
                </a:rPr>
                <a:t>         </a:t>
              </a:r>
              <a:r>
                <a:rPr lang="en-US" altLang="zh-CN" sz="2800" dirty="0" smtClean="0">
                  <a:solidFill>
                    <a:srgbClr val="000000"/>
                  </a:solidFill>
                  <a:latin typeface="Times New Roman" panose="02020603050405020304" pitchFamily="18" charset="0"/>
                  <a:ea typeface="NEU-BZ-S92" panose="02020503000000020003" pitchFamily="18" charset="-122"/>
                  <a:cs typeface="Times New Roman" panose="02020603050405020304" pitchFamily="18" charset="0"/>
                </a:rPr>
                <a:t>        </a:t>
              </a:r>
              <a:r>
                <a:rPr lang="en-US" altLang="zh-CN" sz="2800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zh-CN" sz="2800" dirty="0" err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shop.Look!This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is a nice </a:t>
              </a:r>
              <a:r>
                <a:rPr lang="en-US" altLang="zh-CN" sz="2800" b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  <a:r>
                <a:rPr lang="en-US" altLang="zh-CN" sz="2800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   </a:t>
              </a:r>
              <a:r>
                <a:rPr lang="en-US" altLang="zh-CN" sz="2800" dirty="0" smtClean="0">
                  <a:solidFill>
                    <a:srgbClr val="000000"/>
                  </a:solidFill>
                  <a:latin typeface="Times New Roman" panose="02020603050405020304" pitchFamily="18" charset="0"/>
                  <a:ea typeface="NEU-BZ-S92" panose="02020503000000020003" pitchFamily="18" charset="-122"/>
                  <a:cs typeface="Times New Roman" panose="02020603050405020304" pitchFamily="18" charset="0"/>
                </a:rPr>
                <a:t>              </a:t>
              </a:r>
              <a:r>
                <a:rPr lang="en-US" altLang="zh-CN" sz="2800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     It’s </a:t>
              </a:r>
              <a:r>
                <a:rPr lang="en-US" altLang="zh-CN" sz="2800" dirty="0" err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red.This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is a pair of </a:t>
              </a:r>
              <a:r>
                <a:rPr lang="en-US" altLang="zh-CN" sz="2800" b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3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ea typeface="NEU-BZ-S92" panose="02020503000000020003" pitchFamily="18" charset="-122"/>
                  <a:cs typeface="Times New Roman" panose="02020603050405020304" pitchFamily="18" charset="0"/>
                </a:rPr>
                <a:t>                 </a:t>
              </a:r>
              <a:r>
                <a:rPr lang="en-US" altLang="zh-CN" sz="2800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                       It’s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so </a:t>
              </a:r>
              <a:r>
                <a:rPr lang="en-US" altLang="zh-CN" sz="2800" dirty="0" err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cool.These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are </a:t>
              </a:r>
              <a:r>
                <a:rPr lang="en-US" altLang="zh-CN" sz="2800" b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4</a:t>
              </a:r>
              <a:r>
                <a:rPr lang="en-US" altLang="zh-CN" sz="2800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      </a:t>
              </a:r>
              <a:r>
                <a:rPr lang="en-US" altLang="zh-CN" sz="2800" dirty="0" smtClean="0">
                  <a:solidFill>
                    <a:srgbClr val="000000"/>
                  </a:solidFill>
                  <a:latin typeface="Times New Roman" panose="02020603050405020304" pitchFamily="18" charset="0"/>
                  <a:ea typeface="NEU-BZ-S92" panose="02020503000000020003" pitchFamily="18" charset="-122"/>
                  <a:cs typeface="Times New Roman" panose="02020603050405020304" pitchFamily="18" charset="0"/>
                </a:rPr>
                <a:t>            </a:t>
              </a:r>
              <a:r>
                <a:rPr lang="en-US" altLang="zh-CN" sz="2800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                  They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are </a:t>
              </a:r>
              <a:r>
                <a:rPr lang="en-US" altLang="zh-CN" sz="2800" dirty="0" err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blue.Come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and buy them.</a:t>
              </a:r>
              <a:endParaRPr lang="zh-CN" altLang="zh-CN" sz="2800" dirty="0">
                <a:solidFill>
                  <a:srgbClr val="000000"/>
                </a:solidFill>
                <a:effectLst/>
                <a:latin typeface="NEU-BZ-S92" panose="02020503000000020003" pitchFamily="18" charset="-122"/>
                <a:ea typeface="NEU-BZ-S92" panose="02020503000000020003" pitchFamily="18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xmlns="" id="{C86860C6-5ADD-DE4A-FB70-0161445252E5}"/>
                </a:ext>
              </a:extLst>
            </p:cNvPr>
            <p:cNvGrpSpPr/>
            <p:nvPr/>
          </p:nvGrpSpPr>
          <p:grpSpPr>
            <a:xfrm>
              <a:off x="3852085" y="2829244"/>
              <a:ext cx="1277307" cy="489794"/>
              <a:chOff x="3589274" y="5655220"/>
              <a:chExt cx="1627377" cy="489794"/>
            </a:xfrm>
          </p:grpSpPr>
          <p:cxnSp>
            <p:nvCxnSpPr>
              <p:cNvPr id="25" name="93644aac-69b6-4d40-9569-6487dbe1842d">
                <a:extLst>
                  <a:ext uri="{FF2B5EF4-FFF2-40B4-BE49-F238E27FC236}">
                    <a16:creationId xmlns:a16="http://schemas.microsoft.com/office/drawing/2014/main" xmlns="" id="{894185EB-2C8B-987D-00FA-1237CB3CE99F}"/>
                  </a:ext>
                </a:extLst>
              </p:cNvPr>
              <p:cNvCxnSpPr/>
              <p:nvPr/>
            </p:nvCxnSpPr>
            <p:spPr>
              <a:xfrm>
                <a:off x="3589274" y="5655220"/>
                <a:ext cx="1627377" cy="0"/>
              </a:xfrm>
              <a:prstGeom prst="lin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b64c2af1-7573-4015-a0bc-23d34b7fcdd7">
                <a:extLst>
                  <a:ext uri="{FF2B5EF4-FFF2-40B4-BE49-F238E27FC236}">
                    <a16:creationId xmlns:a16="http://schemas.microsoft.com/office/drawing/2014/main" xmlns="" id="{84168C2C-1B79-65DE-9DA7-EC1F3EDC98D6}"/>
                  </a:ext>
                </a:extLst>
              </p:cNvPr>
              <p:cNvCxnSpPr/>
              <p:nvPr/>
            </p:nvCxnSpPr>
            <p:spPr>
              <a:xfrm>
                <a:off x="3589274" y="5818485"/>
                <a:ext cx="1627377" cy="0"/>
              </a:xfrm>
              <a:prstGeom prst="lin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c95cceb4-d368-4a26-9f5f-7957a430b335">
                <a:extLst>
                  <a:ext uri="{FF2B5EF4-FFF2-40B4-BE49-F238E27FC236}">
                    <a16:creationId xmlns:a16="http://schemas.microsoft.com/office/drawing/2014/main" xmlns="" id="{59E06C27-DAD9-E36F-DEC8-24A679CF32C1}"/>
                  </a:ext>
                </a:extLst>
              </p:cNvPr>
              <p:cNvCxnSpPr/>
              <p:nvPr/>
            </p:nvCxnSpPr>
            <p:spPr>
              <a:xfrm>
                <a:off x="3589274" y="5981749"/>
                <a:ext cx="1627377" cy="0"/>
              </a:xfrm>
              <a:prstGeom prst="lin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674ab05f-aaf0-4443-9244-0189c8b74802">
                <a:extLst>
                  <a:ext uri="{FF2B5EF4-FFF2-40B4-BE49-F238E27FC236}">
                    <a16:creationId xmlns:a16="http://schemas.microsoft.com/office/drawing/2014/main" xmlns="" id="{56946E3C-668F-45B3-6F65-629B5C9ED977}"/>
                  </a:ext>
                </a:extLst>
              </p:cNvPr>
              <p:cNvCxnSpPr/>
              <p:nvPr/>
            </p:nvCxnSpPr>
            <p:spPr>
              <a:xfrm>
                <a:off x="3589274" y="6145014"/>
                <a:ext cx="1627377" cy="0"/>
              </a:xfrm>
              <a:prstGeom prst="lin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xmlns="" id="{C86860C6-5ADD-DE4A-FB70-0161445252E5}"/>
                </a:ext>
              </a:extLst>
            </p:cNvPr>
            <p:cNvGrpSpPr/>
            <p:nvPr/>
          </p:nvGrpSpPr>
          <p:grpSpPr>
            <a:xfrm>
              <a:off x="9369381" y="2765203"/>
              <a:ext cx="1277307" cy="489794"/>
              <a:chOff x="3589274" y="5655220"/>
              <a:chExt cx="1627377" cy="489794"/>
            </a:xfrm>
          </p:grpSpPr>
          <p:cxnSp>
            <p:nvCxnSpPr>
              <p:cNvPr id="30" name="93644aac-69b6-4d40-9569-6487dbe1842d">
                <a:extLst>
                  <a:ext uri="{FF2B5EF4-FFF2-40B4-BE49-F238E27FC236}">
                    <a16:creationId xmlns:a16="http://schemas.microsoft.com/office/drawing/2014/main" xmlns="" id="{894185EB-2C8B-987D-00FA-1237CB3CE99F}"/>
                  </a:ext>
                </a:extLst>
              </p:cNvPr>
              <p:cNvCxnSpPr/>
              <p:nvPr/>
            </p:nvCxnSpPr>
            <p:spPr>
              <a:xfrm>
                <a:off x="3589274" y="5655220"/>
                <a:ext cx="1627377" cy="0"/>
              </a:xfrm>
              <a:prstGeom prst="lin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b64c2af1-7573-4015-a0bc-23d34b7fcdd7">
                <a:extLst>
                  <a:ext uri="{FF2B5EF4-FFF2-40B4-BE49-F238E27FC236}">
                    <a16:creationId xmlns:a16="http://schemas.microsoft.com/office/drawing/2014/main" xmlns="" id="{84168C2C-1B79-65DE-9DA7-EC1F3EDC98D6}"/>
                  </a:ext>
                </a:extLst>
              </p:cNvPr>
              <p:cNvCxnSpPr/>
              <p:nvPr/>
            </p:nvCxnSpPr>
            <p:spPr>
              <a:xfrm>
                <a:off x="3589274" y="5818485"/>
                <a:ext cx="1627377" cy="0"/>
              </a:xfrm>
              <a:prstGeom prst="lin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c95cceb4-d368-4a26-9f5f-7957a430b335">
                <a:extLst>
                  <a:ext uri="{FF2B5EF4-FFF2-40B4-BE49-F238E27FC236}">
                    <a16:creationId xmlns:a16="http://schemas.microsoft.com/office/drawing/2014/main" xmlns="" id="{59E06C27-DAD9-E36F-DEC8-24A679CF32C1}"/>
                  </a:ext>
                </a:extLst>
              </p:cNvPr>
              <p:cNvCxnSpPr/>
              <p:nvPr/>
            </p:nvCxnSpPr>
            <p:spPr>
              <a:xfrm>
                <a:off x="3589274" y="5981749"/>
                <a:ext cx="1627377" cy="0"/>
              </a:xfrm>
              <a:prstGeom prst="lin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674ab05f-aaf0-4443-9244-0189c8b74802">
                <a:extLst>
                  <a:ext uri="{FF2B5EF4-FFF2-40B4-BE49-F238E27FC236}">
                    <a16:creationId xmlns:a16="http://schemas.microsoft.com/office/drawing/2014/main" xmlns="" id="{56946E3C-668F-45B3-6F65-629B5C9ED977}"/>
                  </a:ext>
                </a:extLst>
              </p:cNvPr>
              <p:cNvCxnSpPr/>
              <p:nvPr/>
            </p:nvCxnSpPr>
            <p:spPr>
              <a:xfrm>
                <a:off x="3589274" y="6145014"/>
                <a:ext cx="1627377" cy="0"/>
              </a:xfrm>
              <a:prstGeom prst="lin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4" name="组合 33">
              <a:extLst>
                <a:ext uri="{FF2B5EF4-FFF2-40B4-BE49-F238E27FC236}">
                  <a16:creationId xmlns:a16="http://schemas.microsoft.com/office/drawing/2014/main" xmlns="" id="{C86860C6-5ADD-DE4A-FB70-0161445252E5}"/>
                </a:ext>
              </a:extLst>
            </p:cNvPr>
            <p:cNvGrpSpPr/>
            <p:nvPr/>
          </p:nvGrpSpPr>
          <p:grpSpPr>
            <a:xfrm>
              <a:off x="4288480" y="4038013"/>
              <a:ext cx="1277307" cy="489794"/>
              <a:chOff x="3589274" y="5655220"/>
              <a:chExt cx="1627377" cy="489794"/>
            </a:xfrm>
          </p:grpSpPr>
          <p:cxnSp>
            <p:nvCxnSpPr>
              <p:cNvPr id="35" name="93644aac-69b6-4d40-9569-6487dbe1842d">
                <a:extLst>
                  <a:ext uri="{FF2B5EF4-FFF2-40B4-BE49-F238E27FC236}">
                    <a16:creationId xmlns:a16="http://schemas.microsoft.com/office/drawing/2014/main" xmlns="" id="{894185EB-2C8B-987D-00FA-1237CB3CE99F}"/>
                  </a:ext>
                </a:extLst>
              </p:cNvPr>
              <p:cNvCxnSpPr/>
              <p:nvPr/>
            </p:nvCxnSpPr>
            <p:spPr>
              <a:xfrm>
                <a:off x="3589274" y="5655220"/>
                <a:ext cx="1627377" cy="0"/>
              </a:xfrm>
              <a:prstGeom prst="lin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b64c2af1-7573-4015-a0bc-23d34b7fcdd7">
                <a:extLst>
                  <a:ext uri="{FF2B5EF4-FFF2-40B4-BE49-F238E27FC236}">
                    <a16:creationId xmlns:a16="http://schemas.microsoft.com/office/drawing/2014/main" xmlns="" id="{84168C2C-1B79-65DE-9DA7-EC1F3EDC98D6}"/>
                  </a:ext>
                </a:extLst>
              </p:cNvPr>
              <p:cNvCxnSpPr/>
              <p:nvPr/>
            </p:nvCxnSpPr>
            <p:spPr>
              <a:xfrm>
                <a:off x="3589274" y="5818485"/>
                <a:ext cx="1627377" cy="0"/>
              </a:xfrm>
              <a:prstGeom prst="lin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c95cceb4-d368-4a26-9f5f-7957a430b335">
                <a:extLst>
                  <a:ext uri="{FF2B5EF4-FFF2-40B4-BE49-F238E27FC236}">
                    <a16:creationId xmlns:a16="http://schemas.microsoft.com/office/drawing/2014/main" xmlns="" id="{59E06C27-DAD9-E36F-DEC8-24A679CF32C1}"/>
                  </a:ext>
                </a:extLst>
              </p:cNvPr>
              <p:cNvCxnSpPr/>
              <p:nvPr/>
            </p:nvCxnSpPr>
            <p:spPr>
              <a:xfrm>
                <a:off x="3589274" y="5981749"/>
                <a:ext cx="1627377" cy="0"/>
              </a:xfrm>
              <a:prstGeom prst="lin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674ab05f-aaf0-4443-9244-0189c8b74802">
                <a:extLst>
                  <a:ext uri="{FF2B5EF4-FFF2-40B4-BE49-F238E27FC236}">
                    <a16:creationId xmlns:a16="http://schemas.microsoft.com/office/drawing/2014/main" xmlns="" id="{56946E3C-668F-45B3-6F65-629B5C9ED977}"/>
                  </a:ext>
                </a:extLst>
              </p:cNvPr>
              <p:cNvCxnSpPr/>
              <p:nvPr/>
            </p:nvCxnSpPr>
            <p:spPr>
              <a:xfrm>
                <a:off x="3589274" y="6145014"/>
                <a:ext cx="1627377" cy="0"/>
              </a:xfrm>
              <a:prstGeom prst="lin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xmlns="" id="{C86860C6-5ADD-DE4A-FB70-0161445252E5}"/>
                </a:ext>
              </a:extLst>
            </p:cNvPr>
            <p:cNvGrpSpPr/>
            <p:nvPr/>
          </p:nvGrpSpPr>
          <p:grpSpPr>
            <a:xfrm>
              <a:off x="829086" y="5367094"/>
              <a:ext cx="1277307" cy="489794"/>
              <a:chOff x="3589274" y="5655220"/>
              <a:chExt cx="1627377" cy="489794"/>
            </a:xfrm>
          </p:grpSpPr>
          <p:cxnSp>
            <p:nvCxnSpPr>
              <p:cNvPr id="40" name="93644aac-69b6-4d40-9569-6487dbe1842d">
                <a:extLst>
                  <a:ext uri="{FF2B5EF4-FFF2-40B4-BE49-F238E27FC236}">
                    <a16:creationId xmlns:a16="http://schemas.microsoft.com/office/drawing/2014/main" xmlns="" id="{894185EB-2C8B-987D-00FA-1237CB3CE99F}"/>
                  </a:ext>
                </a:extLst>
              </p:cNvPr>
              <p:cNvCxnSpPr/>
              <p:nvPr/>
            </p:nvCxnSpPr>
            <p:spPr>
              <a:xfrm>
                <a:off x="3589274" y="5655220"/>
                <a:ext cx="1627377" cy="0"/>
              </a:xfrm>
              <a:prstGeom prst="lin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b64c2af1-7573-4015-a0bc-23d34b7fcdd7">
                <a:extLst>
                  <a:ext uri="{FF2B5EF4-FFF2-40B4-BE49-F238E27FC236}">
                    <a16:creationId xmlns:a16="http://schemas.microsoft.com/office/drawing/2014/main" xmlns="" id="{84168C2C-1B79-65DE-9DA7-EC1F3EDC98D6}"/>
                  </a:ext>
                </a:extLst>
              </p:cNvPr>
              <p:cNvCxnSpPr/>
              <p:nvPr/>
            </p:nvCxnSpPr>
            <p:spPr>
              <a:xfrm>
                <a:off x="3589274" y="5818485"/>
                <a:ext cx="1627377" cy="0"/>
              </a:xfrm>
              <a:prstGeom prst="lin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c95cceb4-d368-4a26-9f5f-7957a430b335">
                <a:extLst>
                  <a:ext uri="{FF2B5EF4-FFF2-40B4-BE49-F238E27FC236}">
                    <a16:creationId xmlns:a16="http://schemas.microsoft.com/office/drawing/2014/main" xmlns="" id="{59E06C27-DAD9-E36F-DEC8-24A679CF32C1}"/>
                  </a:ext>
                </a:extLst>
              </p:cNvPr>
              <p:cNvCxnSpPr/>
              <p:nvPr/>
            </p:nvCxnSpPr>
            <p:spPr>
              <a:xfrm>
                <a:off x="3589274" y="5981749"/>
                <a:ext cx="1627377" cy="0"/>
              </a:xfrm>
              <a:prstGeom prst="lin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674ab05f-aaf0-4443-9244-0189c8b74802">
                <a:extLst>
                  <a:ext uri="{FF2B5EF4-FFF2-40B4-BE49-F238E27FC236}">
                    <a16:creationId xmlns:a16="http://schemas.microsoft.com/office/drawing/2014/main" xmlns="" id="{56946E3C-668F-45B3-6F65-629B5C9ED977}"/>
                  </a:ext>
                </a:extLst>
              </p:cNvPr>
              <p:cNvCxnSpPr/>
              <p:nvPr/>
            </p:nvCxnSpPr>
            <p:spPr>
              <a:xfrm>
                <a:off x="3589274" y="6145014"/>
                <a:ext cx="1627377" cy="0"/>
              </a:xfrm>
              <a:prstGeom prst="lin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44" name="TE4LRQ14.eps" descr="id:2147491626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918148" y="2183973"/>
            <a:ext cx="1242322" cy="1311562"/>
          </a:xfrm>
          <a:prstGeom prst="rect">
            <a:avLst/>
          </a:prstGeom>
        </p:spPr>
      </p:pic>
      <p:pic>
        <p:nvPicPr>
          <p:cNvPr id="45" name="TE4LRQ15.eps" descr="id:2147491641;FounderCES"/>
          <p:cNvPicPr/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48670" y="3532178"/>
            <a:ext cx="1466227" cy="1348491"/>
          </a:xfrm>
          <a:prstGeom prst="rect">
            <a:avLst/>
          </a:prstGeom>
        </p:spPr>
      </p:pic>
      <p:pic>
        <p:nvPicPr>
          <p:cNvPr id="46" name="TE4LRQ16.eps" descr="id:2147491656;FounderCES"/>
          <p:cNvPicPr/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88416" y="4697580"/>
            <a:ext cx="977352" cy="1665557"/>
          </a:xfrm>
          <a:prstGeom prst="rect">
            <a:avLst/>
          </a:prstGeom>
        </p:spPr>
      </p:pic>
      <p:sp>
        <p:nvSpPr>
          <p:cNvPr id="6" name="矩形 5"/>
          <p:cNvSpPr>
            <a:spLocks noChangeAspect="1"/>
          </p:cNvSpPr>
          <p:nvPr/>
        </p:nvSpPr>
        <p:spPr>
          <a:xfrm>
            <a:off x="3887815" y="2679020"/>
            <a:ext cx="1289135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clothes </a:t>
            </a:r>
            <a:endParaRPr lang="zh-CN" altLang="en-US" sz="2800" dirty="0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9572839" y="2614354"/>
            <a:ext cx="912429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skirt </a:t>
            </a:r>
            <a:endParaRPr lang="zh-CN" altLang="en-US" sz="2800" dirty="0"/>
          </a:p>
        </p:txBody>
      </p:sp>
      <p:sp>
        <p:nvSpPr>
          <p:cNvPr id="47" name="矩形 46"/>
          <p:cNvSpPr>
            <a:spLocks noChangeAspect="1"/>
          </p:cNvSpPr>
          <p:nvPr/>
        </p:nvSpPr>
        <p:spPr>
          <a:xfrm>
            <a:off x="4362219" y="3907109"/>
            <a:ext cx="1132041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shorts </a:t>
            </a:r>
            <a:endParaRPr lang="zh-CN" altLang="en-US" sz="2800" dirty="0"/>
          </a:p>
        </p:txBody>
      </p:sp>
      <p:sp>
        <p:nvSpPr>
          <p:cNvPr id="48" name="矩形 47"/>
          <p:cNvSpPr>
            <a:spLocks noChangeAspect="1"/>
          </p:cNvSpPr>
          <p:nvPr/>
        </p:nvSpPr>
        <p:spPr>
          <a:xfrm>
            <a:off x="818576" y="5225422"/>
            <a:ext cx="1410964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trousers 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707275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7" grpId="0"/>
      <p:bldP spid="47" grpId="0"/>
      <p:bldP spid="4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98671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新模板</Template>
  <TotalTime>303</TotalTime>
  <Words>113</Words>
  <Application>Microsoft Office PowerPoint</Application>
  <PresentationFormat>宽屏</PresentationFormat>
  <Paragraphs>21</Paragraphs>
  <Slides>6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3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0" baseType="lpstr">
      <vt:lpstr>NEU-BZ-S92</vt:lpstr>
      <vt:lpstr>黑体</vt:lpstr>
      <vt:lpstr>华文琥珀</vt:lpstr>
      <vt:lpstr>华文隶书</vt:lpstr>
      <vt:lpstr>隶书</vt:lpstr>
      <vt:lpstr>宋体</vt:lpstr>
      <vt:lpstr>微软雅黑</vt:lpstr>
      <vt:lpstr>Arial</vt:lpstr>
      <vt:lpstr>Calibri</vt:lpstr>
      <vt:lpstr>Times New Roman</vt:lpstr>
      <vt:lpstr>Office 主题</vt:lpstr>
      <vt:lpstr>专业教辅课件Q:251490010</vt:lpstr>
      <vt:lpstr>1_Office 主题</vt:lpstr>
      <vt:lpstr>Microsoft Word 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Microsoft</cp:lastModifiedBy>
  <cp:revision>43</cp:revision>
  <dcterms:created xsi:type="dcterms:W3CDTF">2021-07-19T03:09:34Z</dcterms:created>
  <dcterms:modified xsi:type="dcterms:W3CDTF">2026-03-17T08:54:54Z</dcterms:modified>
</cp:coreProperties>
</file>