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3"/>
  </p:notesMasterIdLst>
  <p:sldIdLst>
    <p:sldId id="347" r:id="rId4"/>
    <p:sldId id="350" r:id="rId5"/>
    <p:sldId id="296" r:id="rId6"/>
    <p:sldId id="351" r:id="rId7"/>
    <p:sldId id="345" r:id="rId8"/>
    <p:sldId id="352" r:id="rId9"/>
    <p:sldId id="353" r:id="rId10"/>
    <p:sldId id="346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3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.docx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emf"/><Relationship Id="rId5" Type="http://schemas.openxmlformats.org/officeDocument/2006/relationships/package" Target="../embeddings/Microsoft_Word___4.docx"/><Relationship Id="rId4" Type="http://schemas.openxmlformats.org/officeDocument/2006/relationships/image" Target="../media/image1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C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 err="1">
                <a:solidFill>
                  <a:srgbClr val="D60093"/>
                </a:solidFill>
              </a:rPr>
              <a:t>Project:Make</a:t>
            </a:r>
            <a:r>
              <a:rPr lang="en-US" altLang="zh-CN" sz="4400" b="1" dirty="0">
                <a:solidFill>
                  <a:srgbClr val="D60093"/>
                </a:solidFill>
              </a:rPr>
              <a:t> signs for class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rules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1681"/>
            <a:ext cx="11430000" cy="582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选择对应的单词或短语。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.A.blackboard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B.door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.A.floor	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B.teacher’s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desk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.A.window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B.chair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.A.light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B.fan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21" name="CE4LRQ21.eps" descr="id:214748969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14004" y="1336185"/>
            <a:ext cx="2173252" cy="1456465"/>
          </a:xfrm>
          <a:prstGeom prst="rect">
            <a:avLst/>
          </a:prstGeom>
        </p:spPr>
      </p:pic>
      <p:pic>
        <p:nvPicPr>
          <p:cNvPr id="22" name="CE4LRQ22.eps" descr="id:2147489697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3701" y="2971312"/>
            <a:ext cx="2114593" cy="971454"/>
          </a:xfrm>
          <a:prstGeom prst="rect">
            <a:avLst/>
          </a:prstGeom>
        </p:spPr>
      </p:pic>
      <p:pic>
        <p:nvPicPr>
          <p:cNvPr id="23" name="CE4LRQ23.eps" descr="id:2147489704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6930" y="4029031"/>
            <a:ext cx="1656765" cy="1402098"/>
          </a:xfrm>
          <a:prstGeom prst="rect">
            <a:avLst/>
          </a:prstGeom>
        </p:spPr>
      </p:pic>
      <p:pic>
        <p:nvPicPr>
          <p:cNvPr id="24" name="CE4LRQ24.eps" descr="id:2147489711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39633" y="5072269"/>
            <a:ext cx="1113094" cy="1857064"/>
          </a:xfrm>
          <a:prstGeom prst="rect">
            <a:avLst/>
          </a:prstGeom>
        </p:spPr>
      </p:pic>
      <p:sp>
        <p:nvSpPr>
          <p:cNvPr id="25" name="矩形 24"/>
          <p:cNvSpPr>
            <a:spLocks noChangeAspect="1"/>
          </p:cNvSpPr>
          <p:nvPr/>
        </p:nvSpPr>
        <p:spPr>
          <a:xfrm>
            <a:off x="744248" y="1907465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>
            <a:off x="744248" y="318387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44248" y="4425381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>
            <a:off x="758315" y="570661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31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060392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二、选出每组单词中不同类的一项。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.A.speak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B.sweep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C.white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.A.late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B.turn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C.tidy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.A.chair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B.window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C.eat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.A.when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B.wall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C.what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.A.light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B.blackboard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C.rule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4248" y="169177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4122" y="230117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4248" y="281118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754122" y="335752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spect="1"/>
          </p:cNvSpPr>
          <p:nvPr/>
        </p:nvSpPr>
        <p:spPr>
          <a:xfrm>
            <a:off x="744248" y="388231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7614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86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.Put up your hand to speak.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360639"/>
              </p:ext>
            </p:extLst>
          </p:nvPr>
        </p:nvGraphicFramePr>
        <p:xfrm>
          <a:off x="408535" y="2064176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4549972" imgH="790842" progId="Word.Document.12">
                  <p:embed/>
                </p:oleObj>
              </mc:Choice>
              <mc:Fallback>
                <p:oleObj name="文档" r:id="rId4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2064176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041281"/>
            <a:ext cx="673928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run or jump in the classroom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4599193"/>
              </p:ext>
            </p:extLst>
          </p:nvPr>
        </p:nvGraphicFramePr>
        <p:xfrm>
          <a:off x="407988" y="4757738"/>
          <a:ext cx="8069262" cy="1976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6" imgW="3235531" imgH="790842" progId="Word.Document.12">
                  <p:embed/>
                </p:oleObj>
              </mc:Choice>
              <mc:Fallback>
                <p:oleObj name="文档" r:id="rId6" imgW="3235531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7988" y="4757738"/>
                        <a:ext cx="8069262" cy="19764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744248" y="1425819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44248" y="4062825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0"/>
            <a:ext cx="589456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.Put back the desks and chairs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61333893"/>
              </p:ext>
            </p:extLst>
          </p:nvPr>
        </p:nvGraphicFramePr>
        <p:xfrm>
          <a:off x="408535" y="652486"/>
          <a:ext cx="11374930" cy="247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3" imgW="4549972" imgH="988822" progId="Word.Document.12">
                  <p:embed/>
                </p:oleObj>
              </mc:Choice>
              <mc:Fallback>
                <p:oleObj name="文档" r:id="rId3" imgW="4549972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8535" y="652486"/>
                        <a:ext cx="11374930" cy="247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3300769"/>
            <a:ext cx="53543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.Keep the classroom clean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65672687"/>
              </p:ext>
            </p:extLst>
          </p:nvPr>
        </p:nvGraphicFramePr>
        <p:xfrm>
          <a:off x="408535" y="3892639"/>
          <a:ext cx="11374930" cy="247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5" imgW="4549972" imgH="988822" progId="Word.Document.12">
                  <p:embed/>
                </p:oleObj>
              </mc:Choice>
              <mc:Fallback>
                <p:oleObj name="文档" r:id="rId5" imgW="4549972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8535" y="3892639"/>
                        <a:ext cx="11374930" cy="247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矩形 29"/>
          <p:cNvSpPr>
            <a:spLocks noChangeAspect="1"/>
          </p:cNvSpPr>
          <p:nvPr/>
        </p:nvSpPr>
        <p:spPr>
          <a:xfrm>
            <a:off x="744248" y="43088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54122" y="334913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73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9434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四、给下列句子选择合适的应答语。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run in the classroom.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.Can I take this apple?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can you do after school?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.Who’s on duty today?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257948"/>
            <a:ext cx="11430000" cy="227863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A.No,you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can’t.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 can sweep the floor.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C.Oh,I’m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sorry.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D.I’m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 duty today.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4248" y="86111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4122" y="147051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4248" y="198052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122" y="252686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962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70811"/>
            <a:ext cx="754565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五、选择合适的选项补全句子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使句子更合理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611491" y="1854827"/>
            <a:ext cx="2969018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A.Don’t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B.Please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50754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be late.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keep the classroom clean.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eat in class.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turn off the lights after school.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put up your hand to speak.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4248" y="2568259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4122" y="317765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4248" y="368766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122" y="423400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4248" y="475880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303</TotalTime>
  <Words>124</Words>
  <Application>Microsoft Office PowerPoint</Application>
  <PresentationFormat>宽屏</PresentationFormat>
  <Paragraphs>57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2026-03-17T06:15:16Z</dcterms:modified>
</cp:coreProperties>
</file>