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learn &amp; Think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say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23361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选择对应的单词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39816" y="1891854"/>
            <a:ext cx="7712368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A.bowl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B.knife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C.spoon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D.fork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E.chopsticks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122" y="2649959"/>
            <a:ext cx="10077922" cy="2069264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1445617" y="411431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3282655" y="4114314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5581326" y="4114314"/>
            <a:ext cx="40427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783171" y="411431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9995529" y="4114312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29672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二、判断下列句子与图片是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相符。</a:t>
            </a:r>
            <a:endParaRPr lang="zh-CN" altLang="zh-CN" sz="2800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.Please pass me a spoon.</a:t>
            </a:r>
            <a:endParaRPr lang="zh-CN" altLang="zh-CN" sz="2800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.Set the table before dinner.</a:t>
            </a:r>
            <a:endParaRPr lang="zh-CN" altLang="zh-CN" sz="2800" dirty="0" smtClean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can use a knife and fork.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6" name="TE4LRQ160.eps" descr="id:214749337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07312" y="1916561"/>
            <a:ext cx="2162802" cy="546409"/>
          </a:xfrm>
          <a:prstGeom prst="rect">
            <a:avLst/>
          </a:prstGeom>
        </p:spPr>
      </p:pic>
      <p:pic>
        <p:nvPicPr>
          <p:cNvPr id="17" name="TE4LRQ161.eps" descr="id:214749337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35082" y="2590655"/>
            <a:ext cx="2389192" cy="1673919"/>
          </a:xfrm>
          <a:prstGeom prst="rect">
            <a:avLst/>
          </a:prstGeom>
        </p:spPr>
      </p:pic>
      <p:pic>
        <p:nvPicPr>
          <p:cNvPr id="18" name="TE4LRQ162.eps" descr="id:2147493386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3174" y="4561136"/>
            <a:ext cx="2362139" cy="1645009"/>
          </a:xfrm>
          <a:prstGeom prst="rect">
            <a:avLst/>
          </a:prstGeom>
        </p:spPr>
      </p:pic>
      <p:sp>
        <p:nvSpPr>
          <p:cNvPr id="30" name="矩形 29"/>
          <p:cNvSpPr>
            <a:spLocks noChangeAspect="1"/>
          </p:cNvSpPr>
          <p:nvPr/>
        </p:nvSpPr>
        <p:spPr>
          <a:xfrm>
            <a:off x="728926" y="1909459"/>
            <a:ext cx="38504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728926" y="3594155"/>
            <a:ext cx="40427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748707" y="5287089"/>
            <a:ext cx="40427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14337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三、选择与句子内容相符的图片。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point chopsticks at others.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play with your knife/fork.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.Clear the table after dinner.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.Please pass me a bowl.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7596632"/>
              </p:ext>
            </p:extLst>
          </p:nvPr>
        </p:nvGraphicFramePr>
        <p:xfrm>
          <a:off x="397225" y="3783423"/>
          <a:ext cx="11397550" cy="1980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4" imgW="4559020" imgH="792388" progId="Word.Document.12">
                  <p:embed/>
                </p:oleObj>
              </mc:Choice>
              <mc:Fallback>
                <p:oleObj name="文档" r:id="rId4" imgW="4559020" imgH="792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225" y="3783423"/>
                        <a:ext cx="11397550" cy="1980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28926" y="1445206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28926" y="2010423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28926" y="2556496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34371" y="309244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81</Words>
  <Application>Microsoft Office PowerPoint</Application>
  <PresentationFormat>宽屏</PresentationFormat>
  <Paragraphs>37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44</cp:revision>
  <dcterms:created xsi:type="dcterms:W3CDTF">2021-07-19T03:09:34Z</dcterms:created>
  <dcterms:modified xsi:type="dcterms:W3CDTF">2026-03-17T15:57:36Z</dcterms:modified>
</cp:coreProperties>
</file>