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spell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40175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一、根据所给提示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将下列单词分类。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bird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nurse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⑤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shirt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fur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hurt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cs typeface="宋体" panose="02010600030101010101" pitchFamily="2" charset="-122"/>
              </a:rPr>
              <a:t>⑧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skirt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1000" y="2777557"/>
            <a:ext cx="3427958" cy="2741821"/>
            <a:chOff x="381000" y="2777557"/>
            <a:chExt cx="3427958" cy="2741821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1000" y="2777557"/>
              <a:ext cx="543739" cy="6049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. </a:t>
              </a:r>
              <a:endParaRPr lang="zh-CN" altLang="en-US" sz="2800" dirty="0"/>
            </a:p>
          </p:txBody>
        </p:sp>
        <p:pic>
          <p:nvPicPr>
            <p:cNvPr id="19" name="TE4LRQ17.eps" descr="id:2147491670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6424" y="2777557"/>
              <a:ext cx="2842534" cy="2741821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6388713" y="2777556"/>
            <a:ext cx="3424474" cy="2741821"/>
            <a:chOff x="6388713" y="2777556"/>
            <a:chExt cx="3424474" cy="2741821"/>
          </a:xfrm>
        </p:grpSpPr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6388713" y="2777557"/>
              <a:ext cx="543739" cy="6049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b="1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. </a:t>
              </a:r>
              <a:endParaRPr lang="zh-CN" altLang="en-US" sz="2800" dirty="0"/>
            </a:p>
          </p:txBody>
        </p:sp>
        <p:pic>
          <p:nvPicPr>
            <p:cNvPr id="20" name="TE4LRQ18.eps" descr="id:2147491677;FounderCES"/>
            <p:cNvPicPr/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32452" y="2777556"/>
              <a:ext cx="2880735" cy="2741821"/>
            </a:xfrm>
            <a:prstGeom prst="rect">
              <a:avLst/>
            </a:prstGeom>
          </p:spPr>
        </p:pic>
      </p:grpSp>
      <p:sp>
        <p:nvSpPr>
          <p:cNvPr id="14" name="矩形 13"/>
          <p:cNvSpPr>
            <a:spLocks noChangeAspect="1"/>
          </p:cNvSpPr>
          <p:nvPr/>
        </p:nvSpPr>
        <p:spPr>
          <a:xfrm>
            <a:off x="1525826" y="4288516"/>
            <a:ext cx="170271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cs typeface="宋体" panose="02010600030101010101" pitchFamily="2" charset="-122"/>
              </a:rPr>
              <a:t>①②⑤</a:t>
            </a:r>
            <a:r>
              <a:rPr lang="zh-CN" altLang="zh-CN" sz="2800" dirty="0" smtClean="0">
                <a:solidFill>
                  <a:srgbClr val="FF0000"/>
                </a:solidFill>
                <a:cs typeface="宋体" panose="02010600030101010101" pitchFamily="2" charset="-122"/>
              </a:rPr>
              <a:t>⑧</a:t>
            </a:r>
            <a:r>
              <a:rPr lang="en-US" altLang="zh-CN" sz="2800" dirty="0" smtClean="0">
                <a:solidFill>
                  <a:srgbClr val="FF0000"/>
                </a:solidFill>
                <a:cs typeface="宋体" panose="02010600030101010101" pitchFamily="2" charset="-122"/>
              </a:rPr>
              <a:t> 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543522" y="4288516"/>
            <a:ext cx="170271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FF0000"/>
                </a:solidFill>
                <a:cs typeface="宋体" panose="02010600030101010101" pitchFamily="2" charset="-122"/>
              </a:rPr>
              <a:t>③④⑥</a:t>
            </a:r>
            <a:r>
              <a:rPr lang="zh-CN" altLang="zh-CN" sz="2800" dirty="0" smtClean="0">
                <a:solidFill>
                  <a:srgbClr val="FF0000"/>
                </a:solidFill>
                <a:cs typeface="宋体" panose="02010600030101010101" pitchFamily="2" charset="-122"/>
              </a:rPr>
              <a:t>⑦</a:t>
            </a:r>
            <a:r>
              <a:rPr lang="en-US" altLang="zh-CN" sz="2800" dirty="0" smtClean="0">
                <a:solidFill>
                  <a:srgbClr val="FF0000"/>
                </a:solidFill>
                <a:cs typeface="宋体" panose="02010600030101010101" pitchFamily="2" charset="-122"/>
              </a:rPr>
              <a:t>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03409"/>
            <a:ext cx="78149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二、根据图片选择对应的单词写到四线三格中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593730" y="1688704"/>
            <a:ext cx="3004540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nurse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Turn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skirt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1000" y="2451538"/>
            <a:ext cx="11430000" cy="3323987"/>
            <a:chOff x="381000" y="2451538"/>
            <a:chExt cx="11430000" cy="3323987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1000" y="2451538"/>
              <a:ext cx="11430000" cy="332398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.My mother is a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off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lights after school.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need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for the party.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3147548" y="2915257"/>
              <a:ext cx="1277307" cy="489794"/>
              <a:chOff x="3589274" y="5655220"/>
              <a:chExt cx="1627377" cy="489794"/>
            </a:xfrm>
          </p:grpSpPr>
          <p:cxnSp>
            <p:nvCxnSpPr>
              <p:cNvPr id="32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849763" y="3993202"/>
              <a:ext cx="1277307" cy="489794"/>
              <a:chOff x="3589274" y="5655220"/>
              <a:chExt cx="1627377" cy="489794"/>
            </a:xfrm>
          </p:grpSpPr>
          <p:cxnSp>
            <p:nvCxnSpPr>
              <p:cNvPr id="37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1975993" y="5041806"/>
              <a:ext cx="1277307" cy="489794"/>
              <a:chOff x="3589274" y="5655220"/>
              <a:chExt cx="1627377" cy="489794"/>
            </a:xfrm>
          </p:grpSpPr>
          <p:cxnSp>
            <p:nvCxnSpPr>
              <p:cNvPr id="42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6" name="TE4LRQ19.eps" descr="id:214749169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93468" y="2355371"/>
            <a:ext cx="713649" cy="1335065"/>
          </a:xfrm>
          <a:prstGeom prst="rect">
            <a:avLst/>
          </a:prstGeom>
        </p:spPr>
      </p:pic>
      <p:pic>
        <p:nvPicPr>
          <p:cNvPr id="47" name="TE4LRQ20.eps" descr="id:2147491714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3298929"/>
            <a:ext cx="1867708" cy="1335065"/>
          </a:xfrm>
          <a:prstGeom prst="rect">
            <a:avLst/>
          </a:prstGeom>
        </p:spPr>
      </p:pic>
      <p:pic>
        <p:nvPicPr>
          <p:cNvPr id="48" name="TE4LRQ21.eps" descr="id:2147491729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56836" y="4832668"/>
            <a:ext cx="1290102" cy="133506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275477" y="2783588"/>
            <a:ext cx="105189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nurse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69039" y="3840513"/>
            <a:ext cx="96071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Turn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137411" y="4878607"/>
            <a:ext cx="91242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skirt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11630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三、根据所给单词画线部分的发音规律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圈出句子中含有相同发音规律的单词。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ir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		I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like the red bird.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ir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 waves her arms.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ur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Brown,brown.Turn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around.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ur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The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nurse goes to work at 7:30 in the morning.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509084" y="2581209"/>
            <a:ext cx="609454" cy="52985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195291" y="3148766"/>
            <a:ext cx="609454" cy="52985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695110" y="3699639"/>
            <a:ext cx="717718" cy="51500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253609" y="4246178"/>
            <a:ext cx="803383" cy="53602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120</Words>
  <Application>Microsoft Office PowerPoint</Application>
  <PresentationFormat>宽屏</PresentationFormat>
  <Paragraphs>28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44</cp:revision>
  <dcterms:created xsi:type="dcterms:W3CDTF">2021-07-19T03:09:34Z</dcterms:created>
  <dcterms:modified xsi:type="dcterms:W3CDTF">2026-03-17T08:58:30Z</dcterms:modified>
</cp:coreProperties>
</file>