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2"/>
  </p:notesMasterIdLst>
  <p:sldIdLst>
    <p:sldId id="347" r:id="rId4"/>
    <p:sldId id="296" r:id="rId5"/>
    <p:sldId id="350" r:id="rId6"/>
    <p:sldId id="351" r:id="rId7"/>
    <p:sldId id="352" r:id="rId8"/>
    <p:sldId id="353" r:id="rId9"/>
    <p:sldId id="354" r:id="rId10"/>
    <p:sldId id="349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9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706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  <p:sldLayoutId id="2147483722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9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400" b="1" dirty="0" smtClean="0">
                <a:solidFill>
                  <a:srgbClr val="D60093"/>
                </a:solidFill>
              </a:rPr>
              <a:t>单  元  总  结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1270466"/>
            <a:ext cx="11430000" cy="228068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一、我会总结含有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的单词的发音规律。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判断下列每组单词画线部分的发音是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(T)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.riv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.sist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newspap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	rul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.numb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comput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er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754122" y="241081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947749" y="241080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754122" y="2982597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4947749" y="298259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509553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二、我学会了这些词汇。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看图片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选择对应的单词或短语。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3" name="CE4LRQ121.eps" descr="id:2147490724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9093" y="1697617"/>
            <a:ext cx="7672673" cy="2299193"/>
          </a:xfrm>
          <a:prstGeom prst="rect">
            <a:avLst/>
          </a:prstGeom>
        </p:spPr>
      </p:pic>
      <p:sp>
        <p:nvSpPr>
          <p:cNvPr id="4" name="矩形 3"/>
          <p:cNvSpPr>
            <a:spLocks noChangeAspect="1"/>
          </p:cNvSpPr>
          <p:nvPr/>
        </p:nvSpPr>
        <p:spPr>
          <a:xfrm>
            <a:off x="1548120" y="4139815"/>
            <a:ext cx="9095760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A.living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room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B.bathroom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C.kitchen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D.bedroom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E.study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877211" y="180646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2877211" y="2857723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9235970" y="170812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9235970" y="220367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9235970" y="274320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70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214622"/>
            <a:ext cx="5660524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根据中文提示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选择正确的单词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381000" y="877618"/>
            <a:ext cx="11430000" cy="115390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A.first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B.feel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C.hard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D.follow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E.wet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F.safe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G.word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H.work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I.wash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J.loud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K.helpful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L.think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M.run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N.sleep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81000" y="2097811"/>
            <a:ext cx="11430000" cy="40134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首先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首次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第一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湿的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未干的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3)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跑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奔跑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		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4)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有帮助的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有用的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5)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安全的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6)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言语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单词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字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(7)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洗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8)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说话太大声的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吵闹的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(9)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睡觉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10)(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花费时间和精力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做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某事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工作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(11)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想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思考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	(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12)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努力地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费力地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(13)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遵循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听从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忠告、指示等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) ________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(14)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觉得</a:t>
            </a:r>
            <a:r>
              <a:rPr lang="en-US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cs typeface="Times New Roman" panose="02020603050405020304" pitchFamily="18" charset="0"/>
              </a:rPr>
              <a:t>感到</a:t>
            </a:r>
            <a:r>
              <a:rPr lang="zh-CN" altLang="zh-CN" sz="2800" dirty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solidFill>
                  <a:srgbClr val="000000"/>
                </a:solidFill>
                <a:latin typeface="Times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________</a:t>
            </a:r>
            <a:endParaRPr lang="zh-CN" altLang="zh-CN" sz="2800" dirty="0">
              <a:solidFill>
                <a:srgbClr val="000000"/>
              </a:solidFill>
              <a:effectLst/>
              <a:latin typeface="Times" pitchFamily="18" charset="0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760081" y="216419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362026" y="216419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2495736" y="2696329"/>
            <a:ext cx="522900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8045198" y="2713456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K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2460029" y="3257109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91855" y="3268922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G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1742696" y="3818217"/>
            <a:ext cx="32412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I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8879220" y="3831005"/>
            <a:ext cx="36420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J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2101363" y="4366707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10614743" y="4403598"/>
            <a:ext cx="46358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2707493" y="492879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L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8000531" y="494661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5403164" y="5468611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9302734" y="546384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6816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426069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三、我学会了这些句型。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描述家规的句型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)(1)Do my homework first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)(2)Use kind words.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)(3)Tidy my room.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)(4)Wash my hands.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459987"/>
              </p:ext>
            </p:extLst>
          </p:nvPr>
        </p:nvGraphicFramePr>
        <p:xfrm>
          <a:off x="408535" y="3312985"/>
          <a:ext cx="11374930" cy="247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文档" r:id="rId3" imgW="4549972" imgH="988822" progId="Word.Document.12">
                  <p:embed/>
                </p:oleObj>
              </mc:Choice>
              <mc:Fallback>
                <p:oleObj name="文档" r:id="rId3" imgW="4549972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8535" y="3312985"/>
                        <a:ext cx="11374930" cy="247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712081" y="211164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6261540" y="211164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731938" y="2670055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281397" y="267005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628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381000" y="173222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描述在家里能做以及不能做的事情的句型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选择合适的选项补全对话。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2602928" y="1452128"/>
            <a:ext cx="6986143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A.Be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careful.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B.Don’t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run in the living room!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6" name="CE4LRQ130.eps" descr="id:2147490759;FounderCES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2170880"/>
            <a:ext cx="8184395" cy="2100306"/>
          </a:xfrm>
          <a:prstGeom prst="rect">
            <a:avLst/>
          </a:prstGeom>
        </p:spPr>
      </p:pic>
      <p:pic>
        <p:nvPicPr>
          <p:cNvPr id="7" name="CE4LRQ132.eps" descr="id:2147490766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1000" y="4574862"/>
            <a:ext cx="8184395" cy="1562720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1195557" y="224828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1417733" y="4542345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178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81000" y="741976"/>
            <a:ext cx="11430000" cy="451482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四、我学会了这些语法。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现在进行时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Dad is sleeping in his bedroom.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He’s sweeping the floor.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这两个句子是现在进行时的句子。现在进行时用来表示现在正在进行的动作或存在的状态。现在进行时的句子结构为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+be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(am/is/are)+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ing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形式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其他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在现在进行时的句子中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,be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动词要根据主语的人称和单复数形式来确定。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95541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325</TotalTime>
  <Words>256</Words>
  <Application>Microsoft Office PowerPoint</Application>
  <PresentationFormat>宽屏</PresentationFormat>
  <Paragraphs>63</Paragraphs>
  <Slides>8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NEU-BZ-S92</vt:lpstr>
      <vt:lpstr>黑体</vt:lpstr>
      <vt:lpstr>华文琥珀</vt:lpstr>
      <vt:lpstr>隶书</vt:lpstr>
      <vt:lpstr>宋体</vt:lpstr>
      <vt:lpstr>微软雅黑</vt:lpstr>
      <vt:lpstr>Arial</vt:lpstr>
      <vt:lpstr>Calibri</vt:lpstr>
      <vt:lpstr>Times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47</cp:revision>
  <dcterms:created xsi:type="dcterms:W3CDTF">2021-07-19T03:09:34Z</dcterms:created>
  <dcterms:modified xsi:type="dcterms:W3CDTF">2026-03-17T08:09:28Z</dcterms:modified>
</cp:coreProperties>
</file>