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62" y="3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talk &amp; Ask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answer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74502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一、选择合适的选项补全对话。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have many cows.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 have 15.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915567"/>
            <a:ext cx="11430000" cy="115236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many ducks do you have?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animals do you have on the farm?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54667" y="1665027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79863" y="279029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297101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二、选择合适的选项补全句子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66864" y="2019418"/>
            <a:ext cx="4458272" cy="59221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A.give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B.Cows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C.animals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681462"/>
            <a:ext cx="11430000" cy="17125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 have a lot of ________.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Cows,ducks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pigs.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are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great.They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give us milk. 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.Farm animals ________us many things. </a:t>
            </a:r>
            <a:endParaRPr lang="zh-CN" altLang="zh-CN" sz="2800" dirty="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3269117" y="274418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184267" y="3283617"/>
            <a:ext cx="423514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3199465" y="385441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683057"/>
            <a:ext cx="11430000" cy="508145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三、阅读对话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补全表格。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Mike:What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animals do you have on the farm?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Uncle:I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sheep,pigs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ducks.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Mike:How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many sheep do you have?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Uncle:I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20.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Mike:How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many ducks do you have?</a:t>
            </a:r>
            <a:endParaRPr lang="zh-CN" altLang="zh-CN" sz="28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Uncle:I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have 30 ducks.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Mike:What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about pigs?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Uncle:I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 have 15 pigs.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2800" dirty="0"/>
          </a:p>
        </p:txBody>
      </p:sp>
      <p:graphicFrame>
        <p:nvGraphicFramePr>
          <p:cNvPr id="3" name="表格 2"/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2021383948"/>
              </p:ext>
            </p:extLst>
          </p:nvPr>
        </p:nvGraphicFramePr>
        <p:xfrm>
          <a:off x="779863" y="5766458"/>
          <a:ext cx="9693876" cy="1013282"/>
        </p:xfrm>
        <a:graphic>
          <a:graphicData uri="http://schemas.openxmlformats.org/drawingml/2006/table">
            <a:tbl>
              <a:tblPr firstRow="1" firstCol="1" bandRow="1"/>
              <a:tblGrid>
                <a:gridCol w="2857500"/>
                <a:gridCol w="2132570"/>
                <a:gridCol w="2199503"/>
                <a:gridCol w="2504303"/>
              </a:tblGrid>
              <a:tr h="5066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Animal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sheep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pigs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66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Quantity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CN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数量</a:t>
                      </a: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30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1188085" algn="l"/>
                          <a:tab pos="2163445" algn="l"/>
                          <a:tab pos="3142615" algn="l"/>
                          <a:tab pos="4190365" algn="l"/>
                        </a:tabLst>
                      </a:pPr>
                      <a:r>
                        <a:rPr lang="en-US" sz="28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28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.________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矩形 13"/>
          <p:cNvSpPr>
            <a:spLocks noChangeAspect="1"/>
          </p:cNvSpPr>
          <p:nvPr/>
        </p:nvSpPr>
        <p:spPr>
          <a:xfrm>
            <a:off x="4352943" y="6246131"/>
            <a:ext cx="543739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20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6416639" y="5751978"/>
            <a:ext cx="1021433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ducks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8955161" y="6246131"/>
            <a:ext cx="543739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15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137</Words>
  <Application>Microsoft Office PowerPoint</Application>
  <PresentationFormat>宽屏</PresentationFormat>
  <Paragraphs>40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方正书宋_GBK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44</cp:revision>
  <dcterms:created xsi:type="dcterms:W3CDTF">2021-07-19T03:09:34Z</dcterms:created>
  <dcterms:modified xsi:type="dcterms:W3CDTF">2026-03-17T14:13:14Z</dcterms:modified>
</cp:coreProperties>
</file>