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Look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6944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一、选择与对话内容相符的图片。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.—Where is Dad?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—He’s sleeping in his bedroom.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.—Where is Mum?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—She’s in the kitchen.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3134400"/>
              </p:ext>
            </p:extLst>
          </p:nvPr>
        </p:nvGraphicFramePr>
        <p:xfrm>
          <a:off x="408535" y="3703806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988822" progId="Word.Document.12">
                  <p:embed/>
                </p:oleObj>
              </mc:Choice>
              <mc:Fallback>
                <p:oleObj name="文档" r:id="rId4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703806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44248" y="1449696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258464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70624"/>
            <a:ext cx="11430000" cy="171848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eat in your bedroom.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B.Don’t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touch hot things.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 with balls in the living room.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424" y="3414649"/>
            <a:ext cx="9593074" cy="2510823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1668522" y="536338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5413147" y="537389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8977454" y="5378483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372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80518" y="1512466"/>
            <a:ext cx="7030963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touch hot things.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 so loud.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CE4LRQ81.eps" descr="id:214749031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274385"/>
            <a:ext cx="11430001" cy="2053294"/>
          </a:xfrm>
          <a:prstGeom prst="rect">
            <a:avLst/>
          </a:prstGeom>
        </p:spPr>
      </p:pic>
      <p:pic>
        <p:nvPicPr>
          <p:cNvPr id="15" name="CE4LRQ82.eps" descr="id:214749032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1" y="4664092"/>
            <a:ext cx="7147237" cy="1370130"/>
          </a:xfrm>
          <a:prstGeom prst="rect">
            <a:avLst/>
          </a:prstGeom>
        </p:spPr>
      </p:pic>
      <p:sp>
        <p:nvSpPr>
          <p:cNvPr id="16" name="矩形 15"/>
          <p:cNvSpPr>
            <a:spLocks noChangeAspect="1"/>
          </p:cNvSpPr>
          <p:nvPr/>
        </p:nvSpPr>
        <p:spPr>
          <a:xfrm>
            <a:off x="7465178" y="225862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031725" y="466409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78</Words>
  <Application>Microsoft Office PowerPoint</Application>
  <PresentationFormat>宽屏</PresentationFormat>
  <Paragraphs>24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2026-03-17T07:33:21Z</dcterms:modified>
</cp:coreProperties>
</file>