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10"/>
  </p:notesMasterIdLst>
  <p:sldIdLst>
    <p:sldId id="347" r:id="rId4"/>
    <p:sldId id="350" r:id="rId5"/>
    <p:sldId id="296" r:id="rId6"/>
    <p:sldId id="345" r:id="rId7"/>
    <p:sldId id="346" r:id="rId8"/>
    <p:sldId id="349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78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  课  一  练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83779" y="3510227"/>
            <a:ext cx="11582399" cy="151216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rgbClr val="D60093"/>
                </a:solidFill>
              </a:rPr>
              <a:t>Part B</a:t>
            </a:r>
            <a:r>
              <a:rPr lang="zh-CN" altLang="en-US" sz="4400" b="1" dirty="0">
                <a:solidFill>
                  <a:srgbClr val="D60093"/>
                </a:solidFill>
              </a:rPr>
              <a:t>　</a:t>
            </a:r>
            <a:r>
              <a:rPr lang="en-US" altLang="zh-CN" sz="4400" b="1" dirty="0">
                <a:solidFill>
                  <a:srgbClr val="D60093"/>
                </a:solidFill>
              </a:rPr>
              <a:t>Read and </a:t>
            </a:r>
            <a:r>
              <a:rPr lang="en-US" altLang="zh-CN" sz="4400" b="1" dirty="0" smtClean="0">
                <a:solidFill>
                  <a:srgbClr val="D60093"/>
                </a:solidFill>
              </a:rPr>
              <a:t>write</a:t>
            </a:r>
            <a:endParaRPr lang="zh-CN" altLang="zh-CN" sz="4400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  础  巩  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  力  提  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  慧  拓  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  础  巩  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37910"/>
            <a:ext cx="11430000" cy="51337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一、读对话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判断图片与对话内容是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相符。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.—School is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over.Let’s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go to the playground.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OK!We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can play football together.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Mum,what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time is it?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—It’s 6:30.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Oh!Time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get up.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19" name="CE4LRQ151.eps" descr="id:2147491089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12509" y="1856510"/>
            <a:ext cx="3317339" cy="1710109"/>
          </a:xfrm>
          <a:prstGeom prst="rect">
            <a:avLst/>
          </a:prstGeom>
        </p:spPr>
      </p:pic>
      <p:pic>
        <p:nvPicPr>
          <p:cNvPr id="20" name="CE4LRQ152.eps" descr="id:2147491096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21495" y="3779283"/>
            <a:ext cx="2544781" cy="2616602"/>
          </a:xfrm>
          <a:prstGeom prst="rect">
            <a:avLst/>
          </a:prstGeom>
        </p:spPr>
      </p:pic>
      <p:sp>
        <p:nvSpPr>
          <p:cNvPr id="21" name="矩形 20"/>
          <p:cNvSpPr>
            <a:spLocks noChangeAspect="1"/>
          </p:cNvSpPr>
          <p:nvPr/>
        </p:nvSpPr>
        <p:spPr>
          <a:xfrm>
            <a:off x="754122" y="1943477"/>
            <a:ext cx="40427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779863" y="4203201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  力  提  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37910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二、根据图片选择对应的句子写到四线三格中。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 smtClean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15" name="CE4LRQ153.eps" descr="id:2147491110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6424" y="1372078"/>
            <a:ext cx="2361445" cy="2168250"/>
          </a:xfrm>
          <a:prstGeom prst="rect">
            <a:avLst/>
          </a:prstGeom>
        </p:spPr>
      </p:pic>
      <p:pic>
        <p:nvPicPr>
          <p:cNvPr id="16" name="CE4LRQ154.eps" descr="id:2147491125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4122" y="4032456"/>
            <a:ext cx="2137914" cy="2391781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C86860C6-5ADD-DE4A-FB70-0161445252E5}"/>
              </a:ext>
            </a:extLst>
          </p:cNvPr>
          <p:cNvGrpSpPr/>
          <p:nvPr/>
        </p:nvGrpSpPr>
        <p:grpSpPr>
          <a:xfrm>
            <a:off x="3168568" y="2634896"/>
            <a:ext cx="7846273" cy="489794"/>
            <a:chOff x="3589274" y="5655220"/>
            <a:chExt cx="1627377" cy="489794"/>
          </a:xfrm>
        </p:grpSpPr>
        <p:cxnSp>
          <p:nvCxnSpPr>
            <p:cNvPr id="18" name="93644aac-69b6-4d40-9569-6487dbe1842d">
              <a:extLst>
                <a:ext uri="{FF2B5EF4-FFF2-40B4-BE49-F238E27FC236}">
                  <a16:creationId xmlns:a16="http://schemas.microsoft.com/office/drawing/2014/main" xmlns="" id="{894185EB-2C8B-987D-00FA-1237CB3CE99F}"/>
                </a:ext>
              </a:extLst>
            </p:cNvPr>
            <p:cNvCxnSpPr/>
            <p:nvPr/>
          </p:nvCxnSpPr>
          <p:spPr>
            <a:xfrm>
              <a:off x="3589274" y="5655220"/>
              <a:ext cx="1627377" cy="0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b64c2af1-7573-4015-a0bc-23d34b7fcdd7">
              <a:extLst>
                <a:ext uri="{FF2B5EF4-FFF2-40B4-BE49-F238E27FC236}">
                  <a16:creationId xmlns:a16="http://schemas.microsoft.com/office/drawing/2014/main" xmlns="" id="{84168C2C-1B79-65DE-9DA7-EC1F3EDC98D6}"/>
                </a:ext>
              </a:extLst>
            </p:cNvPr>
            <p:cNvCxnSpPr/>
            <p:nvPr/>
          </p:nvCxnSpPr>
          <p:spPr>
            <a:xfrm>
              <a:off x="3589274" y="5818485"/>
              <a:ext cx="1627377" cy="0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95cceb4-d368-4a26-9f5f-7957a430b335">
              <a:extLst>
                <a:ext uri="{FF2B5EF4-FFF2-40B4-BE49-F238E27FC236}">
                  <a16:creationId xmlns:a16="http://schemas.microsoft.com/office/drawing/2014/main" xmlns="" id="{59E06C27-DAD9-E36F-DEC8-24A679CF32C1}"/>
                </a:ext>
              </a:extLst>
            </p:cNvPr>
            <p:cNvCxnSpPr/>
            <p:nvPr/>
          </p:nvCxnSpPr>
          <p:spPr>
            <a:xfrm>
              <a:off x="3589274" y="5981749"/>
              <a:ext cx="1627377" cy="0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674ab05f-aaf0-4443-9244-0189c8b74802">
              <a:extLst>
                <a:ext uri="{FF2B5EF4-FFF2-40B4-BE49-F238E27FC236}">
                  <a16:creationId xmlns:a16="http://schemas.microsoft.com/office/drawing/2014/main" xmlns="" id="{56946E3C-668F-45B3-6F65-629B5C9ED977}"/>
                </a:ext>
              </a:extLst>
            </p:cNvPr>
            <p:cNvCxnSpPr/>
            <p:nvPr/>
          </p:nvCxnSpPr>
          <p:spPr>
            <a:xfrm>
              <a:off x="3589274" y="6145014"/>
              <a:ext cx="1627377" cy="0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C86860C6-5ADD-DE4A-FB70-0161445252E5}"/>
              </a:ext>
            </a:extLst>
          </p:cNvPr>
          <p:cNvGrpSpPr/>
          <p:nvPr/>
        </p:nvGrpSpPr>
        <p:grpSpPr>
          <a:xfrm>
            <a:off x="3063464" y="5166573"/>
            <a:ext cx="7846273" cy="489794"/>
            <a:chOff x="3589274" y="5655220"/>
            <a:chExt cx="1627377" cy="489794"/>
          </a:xfrm>
        </p:grpSpPr>
        <p:cxnSp>
          <p:nvCxnSpPr>
            <p:cNvPr id="33" name="93644aac-69b6-4d40-9569-6487dbe1842d">
              <a:extLst>
                <a:ext uri="{FF2B5EF4-FFF2-40B4-BE49-F238E27FC236}">
                  <a16:creationId xmlns:a16="http://schemas.microsoft.com/office/drawing/2014/main" xmlns="" id="{894185EB-2C8B-987D-00FA-1237CB3CE99F}"/>
                </a:ext>
              </a:extLst>
            </p:cNvPr>
            <p:cNvCxnSpPr/>
            <p:nvPr/>
          </p:nvCxnSpPr>
          <p:spPr>
            <a:xfrm>
              <a:off x="3589274" y="5655220"/>
              <a:ext cx="1627377" cy="0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b64c2af1-7573-4015-a0bc-23d34b7fcdd7">
              <a:extLst>
                <a:ext uri="{FF2B5EF4-FFF2-40B4-BE49-F238E27FC236}">
                  <a16:creationId xmlns:a16="http://schemas.microsoft.com/office/drawing/2014/main" xmlns="" id="{84168C2C-1B79-65DE-9DA7-EC1F3EDC98D6}"/>
                </a:ext>
              </a:extLst>
            </p:cNvPr>
            <p:cNvCxnSpPr/>
            <p:nvPr/>
          </p:nvCxnSpPr>
          <p:spPr>
            <a:xfrm>
              <a:off x="3589274" y="5818485"/>
              <a:ext cx="1627377" cy="0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95cceb4-d368-4a26-9f5f-7957a430b335">
              <a:extLst>
                <a:ext uri="{FF2B5EF4-FFF2-40B4-BE49-F238E27FC236}">
                  <a16:creationId xmlns:a16="http://schemas.microsoft.com/office/drawing/2014/main" xmlns="" id="{59E06C27-DAD9-E36F-DEC8-24A679CF32C1}"/>
                </a:ext>
              </a:extLst>
            </p:cNvPr>
            <p:cNvCxnSpPr/>
            <p:nvPr/>
          </p:nvCxnSpPr>
          <p:spPr>
            <a:xfrm>
              <a:off x="3589274" y="5981749"/>
              <a:ext cx="1627377" cy="0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674ab05f-aaf0-4443-9244-0189c8b74802">
              <a:extLst>
                <a:ext uri="{FF2B5EF4-FFF2-40B4-BE49-F238E27FC236}">
                  <a16:creationId xmlns:a16="http://schemas.microsoft.com/office/drawing/2014/main" xmlns="" id="{56946E3C-668F-45B3-6F65-629B5C9ED977}"/>
                </a:ext>
              </a:extLst>
            </p:cNvPr>
            <p:cNvCxnSpPr/>
            <p:nvPr/>
          </p:nvCxnSpPr>
          <p:spPr>
            <a:xfrm>
              <a:off x="3589274" y="6145014"/>
              <a:ext cx="1627377" cy="0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矩形 2"/>
          <p:cNvSpPr>
            <a:spLocks noChangeAspect="1"/>
          </p:cNvSpPr>
          <p:nvPr/>
        </p:nvSpPr>
        <p:spPr>
          <a:xfrm>
            <a:off x="5457631" y="3324721"/>
            <a:ext cx="5998779" cy="121264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It’s 4:20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p.m.It’s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time for PE.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It’s 8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o’clock.It’s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time to go to school.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327869" y="2478510"/>
            <a:ext cx="574593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It’s 8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o’clock.It’s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 time to go to school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.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327869" y="5006999"/>
            <a:ext cx="448436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It’s 4:20 </a:t>
            </a:r>
            <a:r>
              <a:rPr lang="en-US" altLang="zh-CN" sz="28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p.m.It’s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time for PE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  慧  拓  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036267"/>
            <a:ext cx="11430000" cy="45148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三、阅读短文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判断正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762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I’m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Amy.I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get up at 6:30.I have breakfast at 7:00.I’d like an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egg,some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bread and milk for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breakfast.At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7:30,I go to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school.I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have music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class,English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class and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maths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class in the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morning.In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afternoon,I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have art class and PE.I go home at 4:30.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have breakfast at 6:30.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have bread and water for breakfast.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.We have 3 classes in the morning.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54122" y="3824829"/>
            <a:ext cx="40427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54122" y="4397422"/>
            <a:ext cx="40427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54122" y="4978500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303</TotalTime>
  <Words>156</Words>
  <Application>Microsoft Office PowerPoint</Application>
  <PresentationFormat>宽屏</PresentationFormat>
  <Paragraphs>36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NEU-BZ-S92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43</cp:revision>
  <dcterms:created xsi:type="dcterms:W3CDTF">2021-07-19T03:09:34Z</dcterms:created>
  <dcterms:modified xsi:type="dcterms:W3CDTF">2026-03-17T08:32:48Z</dcterms:modified>
</cp:coreProperties>
</file>