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0"/>
  </p:notesMasterIdLst>
  <p:sldIdLst>
    <p:sldId id="347" r:id="rId4"/>
    <p:sldId id="350" r:id="rId5"/>
    <p:sldId id="296" r:id="rId6"/>
    <p:sldId id="345" r:id="rId7"/>
    <p:sldId id="346" r:id="rId8"/>
    <p:sldId id="349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78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  课  一  练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9.emf"/><Relationship Id="rId4" Type="http://schemas.openxmlformats.org/officeDocument/2006/relationships/package" Target="../embeddings/Microsoft_Word___2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83779" y="3510227"/>
            <a:ext cx="11582399" cy="151216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rgbClr val="D60093"/>
                </a:solidFill>
              </a:rPr>
              <a:t>Part B</a:t>
            </a:r>
            <a:r>
              <a:rPr lang="zh-CN" altLang="en-US" sz="4400" b="1" dirty="0">
                <a:solidFill>
                  <a:srgbClr val="D60093"/>
                </a:solidFill>
              </a:rPr>
              <a:t>　</a:t>
            </a:r>
            <a:r>
              <a:rPr lang="en-US" altLang="zh-CN" sz="4400" b="1" dirty="0">
                <a:solidFill>
                  <a:srgbClr val="D60093"/>
                </a:solidFill>
              </a:rPr>
              <a:t>Let’s learn &amp; Look and </a:t>
            </a:r>
            <a:r>
              <a:rPr lang="en-US" altLang="zh-CN" sz="4400" b="1" dirty="0" smtClean="0">
                <a:solidFill>
                  <a:srgbClr val="D60093"/>
                </a:solidFill>
              </a:rPr>
              <a:t>role-play</a:t>
            </a:r>
            <a:endParaRPr lang="zh-CN" altLang="zh-CN" sz="4400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  础  巩  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  力  提  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  慧  拓  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  础  巩  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518416"/>
            <a:ext cx="503214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一、看图片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选择对应的单词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767478" y="2202432"/>
            <a:ext cx="4657044" cy="59375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A.shoes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B.hat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C.sunglasses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3453197"/>
              </p:ext>
            </p:extLst>
          </p:nvPr>
        </p:nvGraphicFramePr>
        <p:xfrm>
          <a:off x="408535" y="3039335"/>
          <a:ext cx="11374930" cy="14830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文档" r:id="rId4" imgW="4549972" imgH="593221" progId="Word.Document.12">
                  <p:embed/>
                </p:oleObj>
              </mc:Choice>
              <mc:Fallback>
                <p:oleObj name="文档" r:id="rId4" imgW="4549972" imgH="59322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8535" y="3039335"/>
                        <a:ext cx="11374930" cy="14830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矩形 17"/>
          <p:cNvSpPr>
            <a:spLocks noChangeAspect="1"/>
          </p:cNvSpPr>
          <p:nvPr/>
        </p:nvSpPr>
        <p:spPr>
          <a:xfrm>
            <a:off x="678974" y="3435948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4644169" y="3435948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8164976" y="3484054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  力  提  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86608"/>
            <a:ext cx="781496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二、根据图片选择对应的单词写到四线三格中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2159229"/>
              </p:ext>
            </p:extLst>
          </p:nvPr>
        </p:nvGraphicFramePr>
        <p:xfrm>
          <a:off x="408535" y="1518074"/>
          <a:ext cx="11374930" cy="1977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文档" r:id="rId4" imgW="4549972" imgH="790842" progId="Word.Document.12">
                  <p:embed/>
                </p:oleObj>
              </mc:Choice>
              <mc:Fallback>
                <p:oleObj name="文档" r:id="rId4" imgW="4549972" imgH="79084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8535" y="1518074"/>
                        <a:ext cx="11374930" cy="19771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73276" y="3553913"/>
            <a:ext cx="4445448" cy="59375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cheap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beautiful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expensive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81000" y="4282344"/>
            <a:ext cx="11430000" cy="2031325"/>
            <a:chOff x="381000" y="4250814"/>
            <a:chExt cx="11430000" cy="2031325"/>
          </a:xfrm>
        </p:grpSpPr>
        <p:sp>
          <p:nvSpPr>
            <p:cNvPr id="5" name="矩形 4"/>
            <p:cNvSpPr>
              <a:spLocks noChangeAspect="1"/>
            </p:cNvSpPr>
            <p:nvPr/>
          </p:nvSpPr>
          <p:spPr>
            <a:xfrm>
              <a:off x="381000" y="4250814"/>
              <a:ext cx="11430000" cy="20313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.The umbrella is </a:t>
              </a:r>
              <a:r>
                <a:rPr lang="en-US" altLang="zh-CN" sz="28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nice.It’s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100 </a:t>
              </a:r>
              <a:r>
                <a:rPr lang="en-US" altLang="zh-CN" sz="2800" dirty="0" err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yuan.It’s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NEU-BZ-S92" panose="02020503000000020003" pitchFamily="18" charset="-122"/>
                  <a:cs typeface="Times New Roman" panose="02020603050405020304" pitchFamily="18" charset="0"/>
                </a:rPr>
                <a:t>            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.Look at these </a:t>
              </a:r>
              <a:r>
                <a:rPr lang="en-US" altLang="zh-CN" sz="28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flowers.They’re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NEU-BZ-S92" panose="02020503000000020003" pitchFamily="18" charset="-122"/>
                  <a:cs typeface="Times New Roman" panose="02020603050405020304" pitchFamily="18" charset="0"/>
                </a:rPr>
                <a:t>       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NEU-BZ-S92" panose="02020503000000020003" pitchFamily="18" charset="-122"/>
                  <a:cs typeface="Times New Roman" panose="02020603050405020304" pitchFamily="18" charset="0"/>
                </a:rPr>
                <a:t>              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.I have a pair of </a:t>
              </a:r>
              <a:r>
                <a:rPr lang="en-US" altLang="zh-CN" sz="28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shorts.It’s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20 </a:t>
              </a:r>
              <a:r>
                <a:rPr lang="en-US" altLang="zh-CN" sz="2800" dirty="0" err="1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yuan.It’s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NEU-BZ-S92" panose="02020503000000020003" pitchFamily="18" charset="-122"/>
                  <a:cs typeface="Times New Roman" panose="02020603050405020304" pitchFamily="18" charset="0"/>
                </a:rPr>
                <a:t>            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2800" dirty="0">
                <a:solidFill>
                  <a:srgbClr val="000000"/>
                </a:solidFill>
                <a:effectLst/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6237590" y="4413506"/>
              <a:ext cx="1844865" cy="489794"/>
              <a:chOff x="3589274" y="5655220"/>
              <a:chExt cx="1627377" cy="489794"/>
            </a:xfrm>
          </p:grpSpPr>
          <p:cxnSp>
            <p:nvCxnSpPr>
              <p:cNvPr id="17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5173567" y="5075658"/>
              <a:ext cx="1844865" cy="489794"/>
              <a:chOff x="3589274" y="5655220"/>
              <a:chExt cx="1627377" cy="489794"/>
            </a:xfrm>
          </p:grpSpPr>
          <p:cxnSp>
            <p:nvCxnSpPr>
              <p:cNvPr id="32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6238376" y="5712279"/>
              <a:ext cx="1844865" cy="489794"/>
              <a:chOff x="3589274" y="5655220"/>
              <a:chExt cx="1627377" cy="489794"/>
            </a:xfrm>
          </p:grpSpPr>
          <p:cxnSp>
            <p:nvCxnSpPr>
              <p:cNvPr id="37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" name="矩形 6"/>
          <p:cNvSpPr>
            <a:spLocks noChangeAspect="1"/>
          </p:cNvSpPr>
          <p:nvPr/>
        </p:nvSpPr>
        <p:spPr>
          <a:xfrm>
            <a:off x="6329742" y="4342686"/>
            <a:ext cx="1707519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expensive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311078" y="4971053"/>
            <a:ext cx="154882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beautiful 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542899" y="5612919"/>
            <a:ext cx="1109599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cheap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  慧  拓  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79096"/>
            <a:ext cx="530145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三、选择合适的选项补全对话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362445" y="1642092"/>
            <a:ext cx="7467109" cy="59375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A.Do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you like the shoes?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B.How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much are they?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14" name="TE4LRQ31.eps" descr="id:2147491865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82119" y="2370598"/>
            <a:ext cx="9065165" cy="3581788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2140269" y="2610595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2234862" y="4459007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301</TotalTime>
  <Words>102</Words>
  <Application>Microsoft Office PowerPoint</Application>
  <PresentationFormat>宽屏</PresentationFormat>
  <Paragraphs>26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NEU-BZ-S92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43</cp:revision>
  <dcterms:created xsi:type="dcterms:W3CDTF">2021-07-19T03:09:34Z</dcterms:created>
  <dcterms:modified xsi:type="dcterms:W3CDTF">2026-03-17T09:03:25Z</dcterms:modified>
</cp:coreProperties>
</file>