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3"/>
  </p:notesMasterIdLst>
  <p:sldIdLst>
    <p:sldId id="347" r:id="rId4"/>
    <p:sldId id="296" r:id="rId5"/>
    <p:sldId id="350" r:id="rId6"/>
    <p:sldId id="351" r:id="rId7"/>
    <p:sldId id="352" r:id="rId8"/>
    <p:sldId id="353" r:id="rId9"/>
    <p:sldId id="354" r:id="rId10"/>
    <p:sldId id="355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102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879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  <p:sldLayoutId id="2147483722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D60093"/>
                </a:solidFill>
              </a:rPr>
              <a:t>单  元  总  结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95770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一、我会总结含有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的单词的发音规律。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判断下列每组单词画线部分的发音是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28926" y="2532106"/>
            <a:ext cx="38504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4963174" y="2532106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8926" y="3071772"/>
            <a:ext cx="38504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4963174" y="3071772"/>
            <a:ext cx="38504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506064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二、我学会了这些词汇。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选择对应的单词。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TE4LRQ215.eps" descr="id:214749380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2370" y="1707859"/>
            <a:ext cx="7007045" cy="2022009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239816" y="3847925"/>
            <a:ext cx="7712368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A.spoon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B.chopsticks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C.bowl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D.fork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E.knife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142613" y="186229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142613" y="2861983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678440" y="1972296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678440" y="241640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678440" y="3021317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46467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9428"/>
            <a:ext cx="889217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根据图片选择对应的单词写到四线三格中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补全短语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305011" y="701914"/>
            <a:ext cx="5581977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pick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clear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289" y="1379114"/>
            <a:ext cx="10720188" cy="5155450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2859215" y="2199488"/>
            <a:ext cx="8915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feed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791833" y="2240678"/>
            <a:ext cx="8915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pick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05010" y="3956839"/>
            <a:ext cx="8915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pass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8429393" y="4002853"/>
            <a:ext cx="93166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milk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524622" y="5786357"/>
            <a:ext cx="67197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set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610600" y="5789742"/>
            <a:ext cx="97013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clear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1161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663759"/>
            <a:ext cx="673774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根据中文提示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选择正确的单词或短语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316245"/>
            <a:ext cx="11605054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A.salad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B.food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C.week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D.herself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  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E.supermarket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F.delicious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G.waste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030082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浪费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废品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菜肴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食物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美味的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可口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800" dirty="0" smtClean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________	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超市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她自己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自己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(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星期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蔬菜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沙拉</a:t>
            </a:r>
            <a:r>
              <a:rPr lang="en-US" altLang="zh-CN" sz="28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796624" y="2046558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368624" y="204655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538114" y="2589493"/>
            <a:ext cx="38504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509553" y="2594461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125414" y="3143669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044693" y="314366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667247" y="3714322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04448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91908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三、我学会了这些句型。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描述农场的活动的句型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)(1)Plant the tomatoes.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)(2)Water the vegetables.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)(3)Pick the cucumbers.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)(4)Feed farm animals.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2599784"/>
              </p:ext>
            </p:extLst>
          </p:nvPr>
        </p:nvGraphicFramePr>
        <p:xfrm>
          <a:off x="397225" y="3183353"/>
          <a:ext cx="11397550" cy="19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4559020" imgH="792388" progId="Word.Document.12">
                  <p:embed/>
                </p:oleObj>
              </mc:Choice>
              <mc:Fallback>
                <p:oleObj name="文档" r:id="rId3" imgW="4559020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7225" y="3183353"/>
                        <a:ext cx="11397550" cy="19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753640" y="1961144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309165" y="196114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53640" y="2513189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309165" y="251318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1721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40189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描述餐桌礼仪的句型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给下列句子选择合适的应答语。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)(1)Can you please pass me the bowl?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)(2)Don’t waste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food,please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)(3)Would you like some vegetables?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356364"/>
            <a:ext cx="11430000" cy="171252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A.Sorry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B.Yes,please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C.Sure.Here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are.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28926" y="154034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28926" y="2105558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28926" y="265163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4488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86198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四、我学会了这些语法。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like...?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的用法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 a knife and fork?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you like some vegetables?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以上两个句型表示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你想要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需要某物吗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用于征求对方的意见。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Would like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后接名词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want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语气更委婉。肯定回答为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Yes,please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否定回答为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No,thanks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11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329</TotalTime>
  <Words>255</Words>
  <Application>Microsoft Office PowerPoint</Application>
  <PresentationFormat>宽屏</PresentationFormat>
  <Paragraphs>60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NEU-BZ-S92</vt:lpstr>
      <vt:lpstr>方正书宋_GBK</vt:lpstr>
      <vt:lpstr>黑体</vt:lpstr>
      <vt:lpstr>华文琥珀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47</cp:revision>
  <dcterms:created xsi:type="dcterms:W3CDTF">2021-07-19T03:09:34Z</dcterms:created>
  <dcterms:modified xsi:type="dcterms:W3CDTF">2026-03-17T16:37:58Z</dcterms:modified>
</cp:coreProperties>
</file>