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</a:t>
            </a:r>
            <a:r>
              <a:rPr lang="en-US" altLang="zh-CN" sz="4400" b="1" dirty="0" err="1">
                <a:solidFill>
                  <a:srgbClr val="D60093"/>
                </a:solidFill>
              </a:rPr>
              <a:t>Look,choose</a:t>
            </a:r>
            <a:r>
              <a:rPr lang="en-US" altLang="zh-CN" sz="4400" b="1" dirty="0">
                <a:solidFill>
                  <a:srgbClr val="D60093"/>
                </a:solidFill>
              </a:rPr>
              <a:t>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3409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66405"/>
            <a:ext cx="11430000" cy="1158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homework first.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B.Use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kind words.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C.Wash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your hands.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D.Tidy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 room.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002868"/>
            <a:ext cx="11096297" cy="3018010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258619" y="544828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117434" y="544828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934205" y="544828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835061" y="544828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2899"/>
            <a:ext cx="790472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二、选择合适的单词写到四线三格中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240203" y="1712969"/>
            <a:ext cx="3711592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Wash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Tidy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480182"/>
            <a:ext cx="11430000" cy="3539430"/>
            <a:chOff x="381000" y="2480182"/>
            <a:chExt cx="11430000" cy="3539430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480182"/>
              <a:ext cx="11430000" cy="35394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my homework first.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my room.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kind words.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my hands before the meal.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847459" y="2816781"/>
              <a:ext cx="1277307" cy="489794"/>
              <a:chOff x="3589274" y="5655220"/>
              <a:chExt cx="1627377" cy="489794"/>
            </a:xfrm>
          </p:grpSpPr>
          <p:cxnSp>
            <p:nvCxnSpPr>
              <p:cNvPr id="16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779863" y="3657607"/>
              <a:ext cx="1277307" cy="489794"/>
              <a:chOff x="3589274" y="5655220"/>
              <a:chExt cx="1627377" cy="489794"/>
            </a:xfrm>
          </p:grpSpPr>
          <p:cxnSp>
            <p:nvCxnSpPr>
              <p:cNvPr id="31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779863" y="4509502"/>
              <a:ext cx="1277307" cy="489794"/>
              <a:chOff x="3589274" y="5655220"/>
              <a:chExt cx="1627377" cy="489794"/>
            </a:xfrm>
          </p:grpSpPr>
          <p:cxnSp>
            <p:nvCxnSpPr>
              <p:cNvPr id="36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779863" y="5310736"/>
              <a:ext cx="1277307" cy="489794"/>
              <a:chOff x="3589274" y="5655220"/>
              <a:chExt cx="1627377" cy="489794"/>
            </a:xfrm>
          </p:grpSpPr>
          <p:cxnSp>
            <p:nvCxnSpPr>
              <p:cNvPr id="41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1128085" y="2629015"/>
            <a:ext cx="71365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Do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40683" y="3514388"/>
            <a:ext cx="93987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Tidy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71685" y="4345678"/>
            <a:ext cx="83227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Use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90615" y="5171546"/>
            <a:ext cx="106163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Wash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9096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三、参照方框中所给的提示写一写自己的家规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667054"/>
            <a:ext cx="11430000" cy="1158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my homework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first,tidy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room,go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bed before 10:00,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 in the living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room,use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kind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words,wash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hands before meals...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881876"/>
            <a:ext cx="11430000" cy="2677656"/>
            <a:chOff x="381000" y="2881876"/>
            <a:chExt cx="11430000" cy="2677656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881876"/>
              <a:ext cx="11430000" cy="267765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have to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              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.Don’t               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                                        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107024" y="3225692"/>
              <a:ext cx="5288452" cy="489794"/>
              <a:chOff x="3589274" y="5655220"/>
              <a:chExt cx="1627377" cy="489794"/>
            </a:xfrm>
          </p:grpSpPr>
          <p:cxnSp>
            <p:nvCxnSpPr>
              <p:cNvPr id="16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697121" y="4045499"/>
              <a:ext cx="5288452" cy="489794"/>
              <a:chOff x="3589274" y="5655220"/>
              <a:chExt cx="1627377" cy="489794"/>
            </a:xfrm>
          </p:grpSpPr>
          <p:cxnSp>
            <p:nvCxnSpPr>
              <p:cNvPr id="2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790373" y="4895963"/>
              <a:ext cx="5288452" cy="489794"/>
              <a:chOff x="3589274" y="5655220"/>
              <a:chExt cx="1627377" cy="489794"/>
            </a:xfrm>
          </p:grpSpPr>
          <p:cxnSp>
            <p:nvCxnSpPr>
              <p:cNvPr id="2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4740740" y="5583162"/>
            <a:ext cx="543739" cy="5922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略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320</TotalTime>
  <Words>142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45</cp:revision>
  <dcterms:created xsi:type="dcterms:W3CDTF">2021-07-19T03:09:34Z</dcterms:created>
  <dcterms:modified xsi:type="dcterms:W3CDTF">2026-03-17T07:17:59Z</dcterms:modified>
</cp:coreProperties>
</file>