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Choose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38865"/>
            <a:ext cx="11430000" cy="28387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一、选择与对话内容相符的图片。</a:t>
            </a:r>
            <a:endParaRPr lang="zh-CN" altLang="zh-CN" sz="280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time is it now?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5 o’clock.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time is it now?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6 o’clock.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0880997"/>
              </p:ext>
            </p:extLst>
          </p:nvPr>
        </p:nvGraphicFramePr>
        <p:xfrm>
          <a:off x="408535" y="3777655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777655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754122" y="149937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9863" y="263247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446839"/>
            <a:ext cx="718658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二、根据下列句子的描述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选择对应的时间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508383" y="2155866"/>
            <a:ext cx="7175233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9:30 p.m.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7:10 a.m.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p.m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816669"/>
            <a:ext cx="11430000" cy="17184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It’s time for breakfast.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School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to go home.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It’s time for bed.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52985" y="285870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52985" y="338961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152985" y="39516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8122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680449" y="1961118"/>
            <a:ext cx="6831101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is it there?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New York.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CE4LRQ135.eps" descr="id:2147490830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7561" y="2712525"/>
            <a:ext cx="11075277" cy="1979683"/>
          </a:xfrm>
          <a:prstGeom prst="rect">
            <a:avLst/>
          </a:prstGeom>
        </p:spPr>
      </p:pic>
      <p:sp>
        <p:nvSpPr>
          <p:cNvPr id="15" name="矩形 14"/>
          <p:cNvSpPr>
            <a:spLocks noChangeAspect="1"/>
          </p:cNvSpPr>
          <p:nvPr/>
        </p:nvSpPr>
        <p:spPr>
          <a:xfrm>
            <a:off x="8468717" y="274037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384744" y="411961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300</TotalTime>
  <Words>87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2026-03-17T08:11:24Z</dcterms:modified>
</cp:coreProperties>
</file>