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8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learn &amp; Read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guess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73203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一、将下列单词与对应的图片连线。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.horse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.chicken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.sheep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.cow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05040835"/>
              </p:ext>
            </p:extLst>
          </p:nvPr>
        </p:nvGraphicFramePr>
        <p:xfrm>
          <a:off x="397225" y="3166877"/>
          <a:ext cx="11397550" cy="1980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4" imgW="4559020" imgH="792388" progId="Word.Document.12">
                  <p:embed/>
                </p:oleObj>
              </mc:Choice>
              <mc:Fallback>
                <p:oleObj name="文档" r:id="rId4" imgW="4559020" imgH="792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225" y="3166877"/>
                        <a:ext cx="11397550" cy="1980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1152985" y="2018270"/>
            <a:ext cx="5140723" cy="1367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474573" y="1993557"/>
            <a:ext cx="1886465" cy="139219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5527589" y="2018270"/>
            <a:ext cx="3204519" cy="136748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4399005" y="2018270"/>
            <a:ext cx="3715265" cy="12439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000" y="1206309"/>
            <a:ext cx="11430000" cy="4099584"/>
            <a:chOff x="381000" y="1206309"/>
            <a:chExt cx="11430000" cy="4099584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81000" y="1206309"/>
              <a:ext cx="11430000" cy="409958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二、选择恰当的单词写到四线三格中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补全句子。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 have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many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(cow/cows).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.How many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(horse/sheep) do you have?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.On the </a:t>
              </a:r>
              <a:r>
                <a:rPr lang="en-US" altLang="zh-CN" sz="28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farm,there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are a lot of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(chicken/chickens).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 have a lot of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animals/animal).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591921" y="2094204"/>
              <a:ext cx="1436382" cy="489794"/>
              <a:chOff x="3589274" y="5655220"/>
              <a:chExt cx="1627377" cy="489794"/>
            </a:xfrm>
          </p:grpSpPr>
          <p:cxnSp>
            <p:nvCxnSpPr>
              <p:cNvPr id="14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435403" y="2934463"/>
              <a:ext cx="1436382" cy="489794"/>
              <a:chOff x="3589274" y="5655220"/>
              <a:chExt cx="1627377" cy="489794"/>
            </a:xfrm>
          </p:grpSpPr>
          <p:cxnSp>
            <p:nvCxnSpPr>
              <p:cNvPr id="19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5059798" y="3815912"/>
              <a:ext cx="1436382" cy="489794"/>
              <a:chOff x="3589274" y="5655220"/>
              <a:chExt cx="1627377" cy="489794"/>
            </a:xfrm>
          </p:grpSpPr>
          <p:cxnSp>
            <p:nvCxnSpPr>
              <p:cNvPr id="34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904788" y="4669310"/>
              <a:ext cx="1436382" cy="489794"/>
              <a:chOff x="3589274" y="5655220"/>
              <a:chExt cx="1627377" cy="489794"/>
            </a:xfrm>
          </p:grpSpPr>
          <p:cxnSp>
            <p:nvCxnSpPr>
              <p:cNvPr id="39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2753497" y="1958214"/>
            <a:ext cx="101181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cows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577349" y="2796690"/>
            <a:ext cx="1090363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sheep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59798" y="3660246"/>
            <a:ext cx="152798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chickens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2973451" y="4504875"/>
            <a:ext cx="138852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animals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36763"/>
            <a:ext cx="11430000" cy="283282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三、根据下面动物的自我介绍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选择对应的图片。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can make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milk.I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am black and white.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like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mud.I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a big nose and small eyes.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coat can keep you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warm.I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am woolly and white.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67012213"/>
              </p:ext>
            </p:extLst>
          </p:nvPr>
        </p:nvGraphicFramePr>
        <p:xfrm>
          <a:off x="397225" y="3820038"/>
          <a:ext cx="11397550" cy="1980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文档" r:id="rId4" imgW="4559020" imgH="792388" progId="Word.Document.12">
                  <p:embed/>
                </p:oleObj>
              </mc:Choice>
              <mc:Fallback>
                <p:oleObj name="文档" r:id="rId4" imgW="4559020" imgH="79238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7225" y="3820038"/>
                        <a:ext cx="11397550" cy="19809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28926" y="205072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28926" y="2615938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28926" y="3162011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325</TotalTime>
  <Words>118</Words>
  <Application>Microsoft Office PowerPoint</Application>
  <PresentationFormat>宽屏</PresentationFormat>
  <Paragraphs>28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44</cp:revision>
  <dcterms:created xsi:type="dcterms:W3CDTF">2021-07-19T03:09:34Z</dcterms:created>
  <dcterms:modified xsi:type="dcterms:W3CDTF">2026-03-17T14:39:29Z</dcterms:modified>
</cp:coreProperties>
</file>