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B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learn &amp; Look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say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37910"/>
            <a:ext cx="11430000" cy="12126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一、将下列短语与对应的图片连线。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.get up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.go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school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.go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 bed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0462100"/>
              </p:ext>
            </p:extLst>
          </p:nvPr>
        </p:nvGraphicFramePr>
        <p:xfrm>
          <a:off x="408535" y="3255393"/>
          <a:ext cx="11374930" cy="2472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4" imgW="4549972" imgH="988822" progId="Word.Document.12">
                  <p:embed/>
                </p:oleObj>
              </mc:Choice>
              <mc:Fallback>
                <p:oleObj name="文档" r:id="rId4" imgW="4549972" imgH="9888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8535" y="3255393"/>
                        <a:ext cx="11374930" cy="2472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5" name="直接连接符 4"/>
          <p:cNvCxnSpPr/>
          <p:nvPr/>
        </p:nvCxnSpPr>
        <p:spPr>
          <a:xfrm>
            <a:off x="1152985" y="1933903"/>
            <a:ext cx="3828918" cy="213360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477407" y="1923393"/>
            <a:ext cx="4120055" cy="17657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944414" y="1933903"/>
            <a:ext cx="6453352" cy="199696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85387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二、选择合适的选项补全短文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748383"/>
            <a:ext cx="11430000" cy="115390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twelve o’clock.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for breakfast.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for sports.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for class.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7:30.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965349"/>
            <a:ext cx="11430000" cy="227863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Hello!I’m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Ming.I’m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ten years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old.It’s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7:00.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I like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chicken.I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don’t like rice.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It’s time for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school.My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school is big and beautiful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It’s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8:20.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Our classroom is on the second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floor.Oh!It’s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10:30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Let’s play football.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It’s time for lunch.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405653" y="301789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3199465" y="354258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2400679" y="411517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1174443" y="468777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5546746" y="467139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5565"/>
            <a:ext cx="11430000" cy="227863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三、阅读短文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判断图片与短文内容是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相符。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It’s seven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o’clock.It’s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to get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 to school at eight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o’clock.The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English class is at nine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o’clock.Then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 have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class at ten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o’clock.In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afternoon,I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PE at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go home at four and I have dinner at six.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3305732"/>
            <a:ext cx="11430000" cy="1946928"/>
          </a:xfrm>
          <a:prstGeom prst="rect">
            <a:avLst/>
          </a:prstGeom>
        </p:spPr>
      </p:pic>
      <p:sp>
        <p:nvSpPr>
          <p:cNvPr id="14" name="矩形 13"/>
          <p:cNvSpPr>
            <a:spLocks noChangeAspect="1"/>
          </p:cNvSpPr>
          <p:nvPr/>
        </p:nvSpPr>
        <p:spPr>
          <a:xfrm>
            <a:off x="1073117" y="4602597"/>
            <a:ext cx="404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046027" y="4602597"/>
            <a:ext cx="404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9011931" y="460259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301</TotalTime>
  <Words>176</Words>
  <Application>Microsoft Office PowerPoint</Application>
  <PresentationFormat>宽屏</PresentationFormat>
  <Paragraphs>25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43</cp:revision>
  <dcterms:created xsi:type="dcterms:W3CDTF">2021-07-19T03:09:34Z</dcterms:created>
  <dcterms:modified xsi:type="dcterms:W3CDTF">2026-03-17T08:27:53Z</dcterms:modified>
</cp:coreProperties>
</file>