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Listen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do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646843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将单词与对应的图片连线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4273721"/>
              </p:ext>
            </p:extLst>
          </p:nvPr>
        </p:nvGraphicFramePr>
        <p:xfrm>
          <a:off x="407988" y="1560114"/>
          <a:ext cx="11380787" cy="227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67073" imgH="988822" progId="Word.Document.12">
                  <p:embed/>
                </p:oleObj>
              </mc:Choice>
              <mc:Fallback>
                <p:oleObj name="文档" r:id="rId4" imgW="4567073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7988" y="1560114"/>
                        <a:ext cx="11380787" cy="2273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962238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B.window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C.chair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D.teacher’s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desk	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E.door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152985" y="3573517"/>
            <a:ext cx="7991015" cy="15765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933903" y="3384331"/>
            <a:ext cx="840828" cy="17447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402317" y="3153103"/>
            <a:ext cx="798786" cy="19969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93302" y="3121572"/>
            <a:ext cx="7457622" cy="211258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120055" y="3384331"/>
            <a:ext cx="6211614" cy="17657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1926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.A.The classroom is clean and nice.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playground is so big.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.A.We sweep the floor.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put back the desks and chairs.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CE4LRQ13.eps" descr="id:214748957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1307" y="1552894"/>
            <a:ext cx="2874065" cy="2105073"/>
          </a:xfrm>
          <a:prstGeom prst="rect">
            <a:avLst/>
          </a:prstGeom>
        </p:spPr>
      </p:pic>
      <p:pic>
        <p:nvPicPr>
          <p:cNvPr id="16" name="CE4LRQ14.eps" descr="id:214748958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028738"/>
            <a:ext cx="2807349" cy="2138431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744248" y="2122356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44248" y="493301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538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817730" y="1758893"/>
            <a:ext cx="6556538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A.close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B.turn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C.put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back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D.sweep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33878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Look!The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classroom is nice and clean.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________the fans.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________the floor.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________the chairs and close the doors.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________the windows.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309981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122" y="37092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421922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4765564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80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2026-03-17T06:06:07Z</dcterms:modified>
</cp:coreProperties>
</file>