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9573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92416" y="2116914"/>
            <a:ext cx="4407168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A.Try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B.free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C.expensive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26690"/>
            <a:ext cx="11430000" cy="1718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trousers are 300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too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.Find your size.________ them on first.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.Buy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two,and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get one ________!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133901" y="287270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333937" y="34206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4206296" y="398309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1621221" y="1704980"/>
            <a:ext cx="8812028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shoes are forty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sunglasses are twenty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000" y="2687816"/>
            <a:ext cx="2943421" cy="1340582"/>
            <a:chOff x="381000" y="2687816"/>
            <a:chExt cx="2943421" cy="1340582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904254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16" name="TE4LRQ32.eps" descr="id:2147491886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863" y="2687816"/>
              <a:ext cx="2544558" cy="1340582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392204" y="4581893"/>
            <a:ext cx="3060091" cy="878671"/>
            <a:chOff x="392204" y="4581893"/>
            <a:chExt cx="3060091" cy="878671"/>
          </a:xfrm>
        </p:grpSpPr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92204" y="4718775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17" name="TE4LRQ33.eps" descr="id:2147491901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0273" y="4581893"/>
              <a:ext cx="2592022" cy="878671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4080929" y="3264266"/>
            <a:ext cx="5288452" cy="489794"/>
            <a:chOff x="3589274" y="5655220"/>
            <a:chExt cx="1627377" cy="489794"/>
          </a:xfrm>
        </p:grpSpPr>
        <p:cxnSp>
          <p:nvCxnSpPr>
            <p:cNvPr id="31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4080929" y="4749810"/>
            <a:ext cx="5288452" cy="489794"/>
            <a:chOff x="3589274" y="5655220"/>
            <a:chExt cx="1627377" cy="489794"/>
          </a:xfrm>
        </p:grpSpPr>
        <p:cxnSp>
          <p:nvCxnSpPr>
            <p:cNvPr id="36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4390849" y="3116682"/>
            <a:ext cx="391164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shoes are forty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4272400" y="4593457"/>
            <a:ext cx="49055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sunglasses are twenty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7400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TE4LRQ34.eps" descr="id:214749192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0576" y="2010682"/>
            <a:ext cx="2702375" cy="237218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2162872" y="1459298"/>
            <a:ext cx="7866256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A.hats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B.cheap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C.shop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D.colours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E.expensive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4308983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Welcome to our clothes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.________.We have many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________.They are on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sale.They’re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only ten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very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.________.Do you like these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coats?We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many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for you—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red,blue,green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more.The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skirts are not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.________.Those trousers are 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nice.Please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come and buy today!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357652" y="436185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400921" y="436184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072533" y="491342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66920" y="544830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162872" y="601502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156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2026-03-17T09:06:25Z</dcterms:modified>
</cp:coreProperties>
</file>