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1"/>
  </p:notesMasterIdLst>
  <p:sldIdLst>
    <p:sldId id="347" r:id="rId4"/>
    <p:sldId id="350" r:id="rId5"/>
    <p:sldId id="296" r:id="rId6"/>
    <p:sldId id="345" r:id="rId7"/>
    <p:sldId id="346" r:id="rId8"/>
    <p:sldId id="351" r:id="rId9"/>
    <p:sldId id="349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84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B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Listen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chant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94814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选择对应的单词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278288" y="1947300"/>
            <a:ext cx="7635424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A.tomatoes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B.potatoes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C.carrots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D.cucumbers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692566"/>
            <a:ext cx="9290044" cy="1991342"/>
          </a:xfrm>
          <a:prstGeom prst="rect">
            <a:avLst/>
          </a:prstGeom>
        </p:spPr>
      </p:pic>
      <p:sp>
        <p:nvSpPr>
          <p:cNvPr id="18" name="矩形 17"/>
          <p:cNvSpPr>
            <a:spLocks noChangeAspect="1"/>
          </p:cNvSpPr>
          <p:nvPr/>
        </p:nvSpPr>
        <p:spPr>
          <a:xfrm>
            <a:off x="1338526" y="4095475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dirty="0"/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4024061" y="4095475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6577791" y="4111951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8843196" y="4103713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1000" y="1425819"/>
            <a:ext cx="11430000" cy="3237809"/>
            <a:chOff x="381000" y="1425819"/>
            <a:chExt cx="11430000" cy="3237809"/>
          </a:xfrm>
        </p:grpSpPr>
        <p:sp>
          <p:nvSpPr>
            <p:cNvPr id="2" name="矩形 1"/>
            <p:cNvSpPr>
              <a:spLocks noChangeAspect="1"/>
            </p:cNvSpPr>
            <p:nvPr/>
          </p:nvSpPr>
          <p:spPr>
            <a:xfrm>
              <a:off x="381000" y="1425819"/>
              <a:ext cx="11430000" cy="32378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zh-CN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二、用所给单词的适当形式填空。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.Look at the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(tomato).They are big and red.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.These are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方正书宋_GBK"/>
                  <a:cs typeface="Times New Roman" panose="02020603050405020304" pitchFamily="18" charset="0"/>
                </a:rPr>
                <a:t>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(vegetable).</a:t>
              </a:r>
              <a:endParaRPr lang="zh-CN" altLang="zh-CN" sz="2800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(mouse) eat anything they please!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/>
                <a:ea typeface="方正书宋_GBK"/>
                <a:cs typeface="Times New Roman" panose="02020603050405020304" pitchFamily="18" charset="0"/>
              </a:endParaRP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493066" y="2291912"/>
              <a:ext cx="1436382" cy="489794"/>
              <a:chOff x="3589274" y="5655220"/>
              <a:chExt cx="1627377" cy="489794"/>
            </a:xfrm>
          </p:grpSpPr>
          <p:cxnSp>
            <p:nvCxnSpPr>
              <p:cNvPr id="14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270645" y="3132171"/>
              <a:ext cx="1436382" cy="489794"/>
              <a:chOff x="3589274" y="5655220"/>
              <a:chExt cx="1627377" cy="489794"/>
            </a:xfrm>
          </p:grpSpPr>
          <p:cxnSp>
            <p:nvCxnSpPr>
              <p:cNvPr id="19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779863" y="3997145"/>
              <a:ext cx="1436382" cy="489794"/>
              <a:chOff x="3589274" y="5655220"/>
              <a:chExt cx="1627377" cy="489794"/>
            </a:xfrm>
          </p:grpSpPr>
          <p:cxnSp>
            <p:nvCxnSpPr>
              <p:cNvPr id="34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矩形 3"/>
          <p:cNvSpPr>
            <a:spLocks noChangeAspect="1"/>
          </p:cNvSpPr>
          <p:nvPr/>
        </p:nvSpPr>
        <p:spPr>
          <a:xfrm>
            <a:off x="2493066" y="2140755"/>
            <a:ext cx="156805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tomatoes </a:t>
            </a:r>
            <a:endParaRPr lang="zh-CN" altLang="en-US" sz="28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166505" y="2979058"/>
            <a:ext cx="1786066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vegetables </a:t>
            </a:r>
            <a:endParaRPr lang="zh-CN" altLang="en-US" sz="28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932445" y="3844609"/>
            <a:ext cx="1010213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Mice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42668"/>
            <a:ext cx="575029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三、根据所给表格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完成下列各题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70575829"/>
              </p:ext>
            </p:extLst>
          </p:nvPr>
        </p:nvGraphicFramePr>
        <p:xfrm>
          <a:off x="381000" y="1412650"/>
          <a:ext cx="11430000" cy="4291668"/>
        </p:xfrm>
        <a:graphic>
          <a:graphicData uri="http://schemas.openxmlformats.org/drawingml/2006/table">
            <a:tbl>
              <a:tblPr firstRow="1" firstCol="1" bandRow="1"/>
              <a:tblGrid>
                <a:gridCol w="4265141"/>
                <a:gridCol w="7164859"/>
              </a:tblGrid>
              <a:tr h="14305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 Tom.I like vegetables.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 are healthy.I’m cutting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.________.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5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 Jack.I like vegetables.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They’re so delicious.I am eating 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.________.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05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方正书宋_GBK"/>
                          <a:cs typeface="Times New Roman" panose="02020603050405020304" pitchFamily="18" charset="0"/>
                        </a:rPr>
                        <a:t> 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I’m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Allen.I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like vegetables.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They are good for </a:t>
                      </a:r>
                      <a:r>
                        <a:rPr lang="en-US" sz="28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me.I’m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eating </a:t>
                      </a: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.________. 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38100" marR="381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7" name="TE4LRQ86.ep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20940" y="1453839"/>
            <a:ext cx="1715384" cy="1361491"/>
          </a:xfrm>
          <a:prstGeom prst="rect">
            <a:avLst/>
          </a:prstGeom>
        </p:spPr>
      </p:pic>
      <p:pic>
        <p:nvPicPr>
          <p:cNvPr id="18" name="TE4LRQ87.ep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3348" y="2873231"/>
            <a:ext cx="1924663" cy="1361490"/>
          </a:xfrm>
          <a:prstGeom prst="rect">
            <a:avLst/>
          </a:prstGeom>
        </p:spPr>
      </p:pic>
      <p:pic>
        <p:nvPicPr>
          <p:cNvPr id="19" name="TE4LRQ88.ep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05497" y="4301645"/>
            <a:ext cx="2117482" cy="1361490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381000" y="5663135"/>
            <a:ext cx="11430000" cy="11650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选择正确的选项补全表格。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A.green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beans	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B.potatoes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C.carrots</a:t>
            </a:r>
            <a:endParaRPr lang="zh-CN" altLang="en-US" sz="2800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9502224" y="2052491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0004732" y="3482504"/>
            <a:ext cx="42351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dirty="0"/>
          </a:p>
        </p:txBody>
      </p:sp>
      <p:sp>
        <p:nvSpPr>
          <p:cNvPr id="25" name="矩形 24"/>
          <p:cNvSpPr>
            <a:spLocks noChangeAspect="1"/>
          </p:cNvSpPr>
          <p:nvPr/>
        </p:nvSpPr>
        <p:spPr>
          <a:xfrm>
            <a:off x="10103586" y="4913423"/>
            <a:ext cx="44435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733550"/>
            <a:ext cx="11430000" cy="177279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判断正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.Vegetables are healthy.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.Jack is eating green beans.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778353" y="2301015"/>
            <a:ext cx="404278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78353" y="2843766"/>
            <a:ext cx="385042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505325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312</TotalTime>
  <Words>165</Words>
  <Application>Microsoft Office PowerPoint</Application>
  <PresentationFormat>宽屏</PresentationFormat>
  <Paragraphs>39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45</cp:revision>
  <dcterms:created xsi:type="dcterms:W3CDTF">2021-07-19T03:09:34Z</dcterms:created>
  <dcterms:modified xsi:type="dcterms:W3CDTF">2026-03-17T15:05:19Z</dcterms:modified>
</cp:coreProperties>
</file>