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1"/>
  </p:notesMasterIdLst>
  <p:sldIdLst>
    <p:sldId id="347" r:id="rId4"/>
    <p:sldId id="296" r:id="rId5"/>
    <p:sldId id="350" r:id="rId6"/>
    <p:sldId id="351" r:id="rId7"/>
    <p:sldId id="352" r:id="rId8"/>
    <p:sldId id="353" r:id="rId9"/>
    <p:sldId id="34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15745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dinn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.aft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754122" y="2442341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00302" y="245285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754122" y="300563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00302" y="3016149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42040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根据图片选择对应的单词写到四线三格中。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1195946"/>
            <a:ext cx="7951428" cy="5782857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9436437" y="1521374"/>
            <a:ext cx="1697901" cy="40134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trousers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shorts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jacket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skirt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sunglasses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293883" y="1824087"/>
            <a:ext cx="91242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skirt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930461" y="1803066"/>
            <a:ext cx="141096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trousers </a:t>
            </a:r>
            <a:endParaRPr lang="zh-CN" altLang="en-US" sz="28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609193" y="3147375"/>
            <a:ext cx="71205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hat </a:t>
            </a:r>
            <a:endParaRPr lang="zh-CN" altLang="en-US" sz="28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805861" y="3136864"/>
            <a:ext cx="10711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shoes </a:t>
            </a:r>
            <a:endParaRPr lang="zh-CN" altLang="en-US" sz="28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630213" y="4697574"/>
            <a:ext cx="178766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sunglasses </a:t>
            </a:r>
            <a:endParaRPr lang="zh-CN" altLang="en-US" sz="28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519042" y="4718594"/>
            <a:ext cx="112883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jacket 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02516" y="6216994"/>
            <a:ext cx="113204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shorts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635072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08221"/>
            <a:ext cx="6737742" cy="59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选择正确的单词或短语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81000" y="833503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A.try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B.large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C.free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D.any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E.list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F.size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G.clothes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H.dear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I.pair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J.cheap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K.expensive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L.take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M.those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050469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一条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一副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衣服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服装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亲爱的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昂贵的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价格高的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买下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便宜的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 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7)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免费的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大型号的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9)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尺码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号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10)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清单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目录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试穿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任何的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任一的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那些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898232" y="2092509"/>
            <a:ext cx="324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18742" y="2092509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31273" y="2665102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148900" y="2665101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007906" y="321466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611437" y="3237694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433253" y="373773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906985" y="377531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474718" y="4328209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075624" y="4318162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202354" y="485185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941930" y="48399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262961" y="5440934"/>
            <a:ext cx="5229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919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81000" y="0"/>
            <a:ext cx="11430000" cy="1714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询问物品价格的句型和表示决定买什么的句型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选择合适的选项补全对话。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1724569"/>
            <a:ext cx="11430000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A.Sure.Let’s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shopping.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B.Yes.I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like this blue jacket.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78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8" name="TE4LRQ66.eps" descr="id:2147492231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1742" y="2370871"/>
            <a:ext cx="7502974" cy="1397081"/>
          </a:xfrm>
          <a:prstGeom prst="rect">
            <a:avLst/>
          </a:prstGeom>
        </p:spPr>
      </p:pic>
      <p:pic>
        <p:nvPicPr>
          <p:cNvPr id="9" name="TE4LRQ67.eps" descr="id:214749223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1742" y="3930821"/>
            <a:ext cx="6996261" cy="1324692"/>
          </a:xfrm>
          <a:prstGeom prst="rect">
            <a:avLst/>
          </a:prstGeom>
        </p:spPr>
      </p:pic>
      <p:pic>
        <p:nvPicPr>
          <p:cNvPr id="10" name="TE4LRQ68.eps" descr="id:214749224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1742" y="5418382"/>
            <a:ext cx="8299237" cy="1397081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8279529" y="236036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7856015" y="387559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033174" y="540787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902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45984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询问物品的价格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—How much is the jacket?—It’s 70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—How much are the shoes?—They are 50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 much...?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可以用来询问物品的价格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意为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“……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多少钱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?”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若询问的物品是可数名词单数或者不可数名词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“How much is this/that/the...?”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回答通常为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“It’s...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若询问的物品是可数名词复数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“How much are these/those/the...?”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提问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回答通常为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“They are...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16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308</TotalTime>
  <Words>262</Words>
  <Application>Microsoft Office PowerPoint</Application>
  <PresentationFormat>宽屏</PresentationFormat>
  <Paragraphs>63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46</cp:revision>
  <dcterms:created xsi:type="dcterms:W3CDTF">2021-07-19T03:09:34Z</dcterms:created>
  <dcterms:modified xsi:type="dcterms:W3CDTF">2026-03-17T09:18:09Z</dcterms:modified>
</cp:coreProperties>
</file>