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62" y="8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A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talk &amp; Ask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answer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15123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一、选择与句子内容相符的图片。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.Let’s feed the chickens.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.Let’s water the vegetables.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4897071"/>
              </p:ext>
            </p:extLst>
          </p:nvPr>
        </p:nvGraphicFramePr>
        <p:xfrm>
          <a:off x="397225" y="2944119"/>
          <a:ext cx="11397550" cy="1980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4" imgW="4559020" imgH="792388" progId="Word.Document.12">
                  <p:embed/>
                </p:oleObj>
              </mc:Choice>
              <mc:Fallback>
                <p:oleObj name="文档" r:id="rId4" imgW="4559020" imgH="7923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7225" y="2944119"/>
                        <a:ext cx="11397550" cy="1980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728926" y="175414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28926" y="2319364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47764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二、选择合适的选项补全句子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786440" y="1900250"/>
            <a:ext cx="6619120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A.watering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B.help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C.feed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D.vegetables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524418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can ________the farmers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________the vegetables.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.Let’s ________the ducks.	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.Here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some ________. 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302353" y="255731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514110" y="3114292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984718" y="365368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3199465" y="4229419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5171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三、选择合适的选项补全对话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16123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please pass me the vegetables?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B.Here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some vegetables.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TE4LRQ131.eps" descr="id:214749300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3668" y="2996026"/>
            <a:ext cx="8670061" cy="1290811"/>
          </a:xfrm>
          <a:prstGeom prst="rect">
            <a:avLst/>
          </a:prstGeom>
        </p:spPr>
      </p:pic>
      <p:pic>
        <p:nvPicPr>
          <p:cNvPr id="15" name="TE4LRQ132.eps" descr="id:2147493011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57785" y="4355302"/>
            <a:ext cx="7379250" cy="1290811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9090331" y="291108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145833" y="4388254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303</TotalTime>
  <Words>94</Words>
  <Application>Microsoft Office PowerPoint</Application>
  <PresentationFormat>宽屏</PresentationFormat>
  <Paragraphs>29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44</cp:revision>
  <dcterms:created xsi:type="dcterms:W3CDTF">2021-07-19T03:09:34Z</dcterms:created>
  <dcterms:modified xsi:type="dcterms:W3CDTF">2026-03-17T15:37:32Z</dcterms:modified>
</cp:coreProperties>
</file>