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Ask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answer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73338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use chopsticks.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clear the table.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3257189"/>
              </p:ext>
            </p:extLst>
          </p:nvPr>
        </p:nvGraphicFramePr>
        <p:xfrm>
          <a:off x="397225" y="2993883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2993883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28926" y="1732208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8926" y="229742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3409"/>
            <a:ext cx="79047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二、选择合适的单词写到四线三格中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62856" y="1655895"/>
            <a:ext cx="4466287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delicious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waste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384309"/>
            <a:ext cx="11430000" cy="3539430"/>
            <a:chOff x="381000" y="2483164"/>
            <a:chExt cx="11430000" cy="3539430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483164"/>
              <a:ext cx="11430000" cy="35394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can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knife and fork.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.Can you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please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me some chopsticks?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.Don’t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food,please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 food is very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570429" y="2794419"/>
              <a:ext cx="1436382" cy="489794"/>
              <a:chOff x="3589274" y="5655220"/>
              <a:chExt cx="1627377" cy="489794"/>
            </a:xfrm>
          </p:grpSpPr>
          <p:cxnSp>
            <p:nvCxnSpPr>
              <p:cNvPr id="16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020289" y="3665961"/>
              <a:ext cx="1436382" cy="489794"/>
              <a:chOff x="3589274" y="5655220"/>
              <a:chExt cx="1627377" cy="489794"/>
            </a:xfrm>
          </p:grpSpPr>
          <p:cxnSp>
            <p:nvCxnSpPr>
              <p:cNvPr id="31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693997" y="4490122"/>
              <a:ext cx="1436382" cy="489794"/>
              <a:chOff x="3589274" y="5655220"/>
              <a:chExt cx="1627377" cy="489794"/>
            </a:xfrm>
          </p:grpSpPr>
          <p:cxnSp>
            <p:nvCxnSpPr>
              <p:cNvPr id="36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234472" y="5361297"/>
              <a:ext cx="1436382" cy="489794"/>
              <a:chOff x="3589274" y="5655220"/>
              <a:chExt cx="1627377" cy="489794"/>
            </a:xfrm>
          </p:grpSpPr>
          <p:cxnSp>
            <p:nvCxnSpPr>
              <p:cNvPr id="41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1863812" y="2552456"/>
            <a:ext cx="75212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use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33874" y="3428935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pass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1855574" y="4234101"/>
            <a:ext cx="109036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waste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217996" y="5102956"/>
            <a:ext cx="156805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delicious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41743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29652"/>
            <a:ext cx="11430000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please pass me the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spoon?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B.Sorry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C.Would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like some vegetables?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4LRQ152.eps" descr="id:214749330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65015" y="2657784"/>
            <a:ext cx="5563656" cy="1261695"/>
          </a:xfrm>
          <a:prstGeom prst="rect">
            <a:avLst/>
          </a:prstGeom>
        </p:spPr>
      </p:pic>
      <p:pic>
        <p:nvPicPr>
          <p:cNvPr id="15" name="TE4LRQ153.eps" descr="id:214749330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9764" y="3919479"/>
            <a:ext cx="5884698" cy="1475723"/>
          </a:xfrm>
          <a:prstGeom prst="rect">
            <a:avLst/>
          </a:prstGeom>
        </p:spPr>
      </p:pic>
      <p:pic>
        <p:nvPicPr>
          <p:cNvPr id="16" name="TE4LRQ154.eps" descr="id:214749331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39343" y="5510694"/>
            <a:ext cx="4171404" cy="1347306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4106440" y="252581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250072" y="391947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506810" y="5395202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108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2026-03-17T15:53:59Z</dcterms:modified>
</cp:coreProperties>
</file>