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42968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一、判断每组单词画线部分的发音是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.broth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rul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.wint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 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.eras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dinn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.teach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comput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236092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2970322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34803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122" y="402667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3700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70872" y="1446613"/>
            <a:ext cx="4450256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under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water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winter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203286"/>
            <a:ext cx="11430000" cy="4401205"/>
            <a:chOff x="381000" y="2203286"/>
            <a:chExt cx="11430000" cy="440120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203286"/>
              <a:ext cx="11430000" cy="44012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.Jenny is drinking some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like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 can make a snowman.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.There is a ball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desk.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.We turn off the lights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school.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4259312" y="2659663"/>
              <a:ext cx="1277307" cy="489794"/>
              <a:chOff x="3589274" y="5655220"/>
              <a:chExt cx="1627377" cy="489794"/>
            </a:xfrm>
          </p:grpSpPr>
          <p:cxnSp>
            <p:nvCxnSpPr>
              <p:cNvPr id="3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579175" y="3653908"/>
              <a:ext cx="1277307" cy="489794"/>
              <a:chOff x="3589274" y="5655220"/>
              <a:chExt cx="1627377" cy="489794"/>
            </a:xfrm>
          </p:grpSpPr>
          <p:cxnSp>
            <p:nvCxnSpPr>
              <p:cNvPr id="3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952795" y="4790110"/>
              <a:ext cx="1277307" cy="489794"/>
              <a:chOff x="3589274" y="5655220"/>
              <a:chExt cx="1627377" cy="489794"/>
            </a:xfrm>
          </p:grpSpPr>
          <p:cxnSp>
            <p:nvCxnSpPr>
              <p:cNvPr id="4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884447" y="5878412"/>
              <a:ext cx="1277307" cy="489794"/>
              <a:chOff x="3589274" y="5655220"/>
              <a:chExt cx="1627377" cy="489794"/>
            </a:xfrm>
          </p:grpSpPr>
          <p:cxnSp>
            <p:nvCxnSpPr>
              <p:cNvPr id="4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9" name="CE4LRQ72.eps" descr="id:214749020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4466" y="2149143"/>
            <a:ext cx="819804" cy="1433518"/>
          </a:xfrm>
          <a:prstGeom prst="rect">
            <a:avLst/>
          </a:prstGeom>
        </p:spPr>
      </p:pic>
      <p:pic>
        <p:nvPicPr>
          <p:cNvPr id="50" name="CE4LRQ73.eps" descr="id:2147490218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2446" y="3321649"/>
            <a:ext cx="1351538" cy="1165943"/>
          </a:xfrm>
          <a:prstGeom prst="rect">
            <a:avLst/>
          </a:prstGeom>
        </p:spPr>
      </p:pic>
      <p:pic>
        <p:nvPicPr>
          <p:cNvPr id="51" name="CE4LRQ74.eps" descr="id:2147490233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7287" y="4403888"/>
            <a:ext cx="1414162" cy="1227429"/>
          </a:xfrm>
          <a:prstGeom prst="rect">
            <a:avLst/>
          </a:prstGeom>
        </p:spPr>
      </p:pic>
      <p:pic>
        <p:nvPicPr>
          <p:cNvPr id="52" name="CE4LRQ75.eps" descr="id:2147490248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6056" y="5717881"/>
            <a:ext cx="1329904" cy="94049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4362401" y="2520702"/>
            <a:ext cx="10711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water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22152" y="3517773"/>
            <a:ext cx="1191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winter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066485" y="4655356"/>
            <a:ext cx="10919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under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137431" y="5722945"/>
            <a:ext cx="93166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after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05339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.rul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It’s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hot in summer.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.numb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Bob is a clever boy.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.sist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There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river near the park.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.tig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They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playing computer games.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080491" y="2516959"/>
            <a:ext cx="1132639" cy="489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59773" y="3076876"/>
            <a:ext cx="943455" cy="45747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080491" y="3660685"/>
            <a:ext cx="722737" cy="40204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99995" y="4254850"/>
            <a:ext cx="1405908" cy="3907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311</TotalTime>
  <Words>129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2021-07-19T03:09:34Z</dcterms:created>
  <dcterms:modified xsi:type="dcterms:W3CDTF">2026-03-17T07:30:58Z</dcterms:modified>
</cp:coreProperties>
</file>