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51" r:id="rId7"/>
    <p:sldId id="345" r:id="rId8"/>
    <p:sldId id="352" r:id="rId9"/>
    <p:sldId id="346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C</a:t>
            </a:r>
          </a:p>
          <a:p>
            <a:pPr algn="ctr"/>
            <a:r>
              <a:rPr lang="en-US" altLang="zh-CN" sz="4400" b="1" dirty="0" err="1" smtClean="0">
                <a:solidFill>
                  <a:srgbClr val="D60093"/>
                </a:solidFill>
              </a:rPr>
              <a:t>Project:Make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 </a:t>
            </a:r>
            <a:r>
              <a:rPr lang="en-US" altLang="zh-CN" sz="4400" b="1" dirty="0" err="1">
                <a:solidFill>
                  <a:srgbClr val="D60093"/>
                </a:solidFill>
              </a:rPr>
              <a:t>a“farm</a:t>
            </a:r>
            <a:r>
              <a:rPr lang="en-US" altLang="zh-CN" sz="4400" b="1" dirty="0">
                <a:solidFill>
                  <a:srgbClr val="D60093"/>
                </a:solidFill>
              </a:rPr>
              <a:t>-to-</a:t>
            </a:r>
            <a:r>
              <a:rPr lang="en-US" altLang="zh-CN" sz="4400" b="1" dirty="0" err="1">
                <a:solidFill>
                  <a:srgbClr val="D60093"/>
                </a:solidFill>
              </a:rPr>
              <a:t>table”flow</a:t>
            </a:r>
            <a:r>
              <a:rPr lang="en-US" altLang="zh-CN" sz="4400" b="1" dirty="0">
                <a:solidFill>
                  <a:srgbClr val="D60093"/>
                </a:solidFill>
              </a:rPr>
              <a:t>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chart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6261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圈出与画线单词同类的选项。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.That’s a cute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sheep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A.potato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B.chicken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C.rice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Those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carrots.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love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cucumbers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A.tomatoes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B.farm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C.fish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grandpa has 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seventeen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cows.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A.first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B.eat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C.ten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537254" y="2191265"/>
            <a:ext cx="378941" cy="3707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03831" y="3294105"/>
            <a:ext cx="378941" cy="3707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69089" y="4436837"/>
            <a:ext cx="378941" cy="3707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595100" y="5524232"/>
            <a:ext cx="378941" cy="3707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4714"/>
            <a:ext cx="11430000" cy="676467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.—________ sheep do you have?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—Fifteen.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old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many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 at the green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beans.They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________.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A.orange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small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B.green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long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C.brown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big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.Look!The ________are cute.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A.chicken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C.sheep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.—You have a lot of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animals,Uncle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Tom.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—They’re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ducks.</a:t>
            </a:r>
            <a:endParaRPr lang="zh-CN" altLang="zh-CN" sz="28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those?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B.What’s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this?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ducks?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.Farms give 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milk,eggs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vegetables.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C.us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926" y="55428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926" y="204213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28926" y="308247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34371" y="4098107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28926" y="56389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64225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64291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三、读句子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选择合适的答语。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are these?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A.I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chickens.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animals do you have?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B.A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lot of our food is from farms.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many horses do you have?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C.They’re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potatoes.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.Where does our food come from?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D.Twenty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8926" y="224006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926" y="280528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335135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34371" y="388730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14608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四、选择与对话内容相符的图片。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those?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—They’re carrots.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many horses do you have?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—Four.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.—Cows give us milk.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.—Are these ducks?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chickens.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4412500"/>
              </p:ext>
            </p:extLst>
          </p:nvPr>
        </p:nvGraphicFramePr>
        <p:xfrm>
          <a:off x="6920830" y="957370"/>
          <a:ext cx="5524500" cy="40524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2436662" imgH="1783144" progId="Word.Document.12">
                  <p:embed/>
                </p:oleObj>
              </mc:Choice>
              <mc:Fallback>
                <p:oleObj name="文档" r:id="rId3" imgW="2436662" imgH="17831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920830" y="957370"/>
                        <a:ext cx="5524500" cy="40524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728926" y="957370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207678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28926" y="31879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4371" y="4299148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9831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56673"/>
            <a:ext cx="525336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五、根据图片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4LRQ95.eps" descr="id:21474927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2979" y="1491723"/>
            <a:ext cx="5504103" cy="4418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428730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is Tom’s farm.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carrots in the vegetable garden.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see some cows on the farm.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.Tom is eating a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pear.It’s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yummy.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can’t see chickens on the farm.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1428730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1993947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28926" y="2540020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4371" y="3075971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39816" y="3607384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852421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116</Words>
  <Application>Microsoft Office PowerPoint</Application>
  <PresentationFormat>宽屏</PresentationFormat>
  <Paragraphs>66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2026-03-17T15:17:28Z</dcterms:modified>
</cp:coreProperties>
</file>