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1"/>
  </p:notesMasterIdLst>
  <p:sldIdLst>
    <p:sldId id="347" r:id="rId4"/>
    <p:sldId id="350" r:id="rId5"/>
    <p:sldId id="296" r:id="rId6"/>
    <p:sldId id="351" r:id="rId7"/>
    <p:sldId id="345" r:id="rId8"/>
    <p:sldId id="346" r:id="rId9"/>
    <p:sldId id="349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C</a:t>
            </a:r>
          </a:p>
          <a:p>
            <a:pPr algn="ctr"/>
            <a:r>
              <a:rPr lang="en-US" altLang="zh-CN" sz="4400" b="1" dirty="0" err="1" smtClean="0">
                <a:solidFill>
                  <a:srgbClr val="D60093"/>
                </a:solidFill>
              </a:rPr>
              <a:t>ProjectChoose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 </a:t>
            </a:r>
            <a:r>
              <a:rPr lang="en-US" altLang="zh-CN" sz="4400" b="1" dirty="0">
                <a:solidFill>
                  <a:srgbClr val="D60093"/>
                </a:solidFill>
              </a:rPr>
              <a:t>clothes for a singing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contest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7462"/>
            <a:ext cx="601959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一、将下列短语与对应的图片连线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67428" y="1396777"/>
            <a:ext cx="7057143" cy="5390476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897966" y="1618593"/>
            <a:ext cx="2448765" cy="232278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246179" y="2953407"/>
            <a:ext cx="3132083" cy="21020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698124" y="3941379"/>
            <a:ext cx="2753710" cy="23017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5108028" y="2858814"/>
            <a:ext cx="2270234" cy="227023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4330262" y="1713186"/>
            <a:ext cx="3121572" cy="452995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614089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二、选择合适的选项补全句子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684376" y="1298421"/>
            <a:ext cx="8823248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A.beautiful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B.with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C.expensive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D.trousers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E.already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2000410"/>
            <a:ext cx="11430000" cy="28387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________are too small.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.This coat is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480.It’s too ________.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.Sarah has a ________skirt.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.You ________have too many toy cars.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like the shirt ________the black tie.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815667" y="206392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884688" y="2626008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2926664" y="314698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1815667" y="371958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3286043" y="427711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4877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7929"/>
            <a:ext cx="11430000" cy="50749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Salesman: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Sarah:Yes.I’d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like a dress.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Salesman:OK.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Sarah:It’s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very pretty.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Salesman:Sure.Here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you are.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Sarah:Yes,it’s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nice!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Mum:Good.Let’s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take it.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812220" y="2396100"/>
            <a:ext cx="5998779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about this blue dress?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help you?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C.Is it OK?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D.Can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try it on?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2372715" y="158612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2971805" y="266869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968499" y="324474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708775" y="433764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13211"/>
            <a:ext cx="431400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四、根据海报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回答问题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TE4LRQ40.eps" descr="id:214749198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82670" y="1149964"/>
            <a:ext cx="6130654" cy="5173068"/>
          </a:xfrm>
          <a:prstGeom prst="rect">
            <a:avLst/>
          </a:prstGeom>
        </p:spPr>
      </p:pic>
      <p:sp>
        <p:nvSpPr>
          <p:cNvPr id="3" name="矩形 2"/>
          <p:cNvSpPr>
            <a:spLocks noChangeAspect="1"/>
          </p:cNvSpPr>
          <p:nvPr/>
        </p:nvSpPr>
        <p:spPr>
          <a:xfrm>
            <a:off x="381000" y="2037026"/>
            <a:ext cx="11430000" cy="34532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.—How much are the sunglasses?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—They’re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.—How much is the notebook?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—It’s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.—Is the hat expensive?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—________________.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2550608" y="2605895"/>
            <a:ext cx="87395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four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922254" y="3722663"/>
            <a:ext cx="813043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two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152985" y="4828335"/>
            <a:ext cx="1723485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No,it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isn’t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111</Words>
  <Application>Microsoft Office PowerPoint</Application>
  <PresentationFormat>宽屏</PresentationFormat>
  <Paragraphs>39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0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2026-03-17T09:10:22Z</dcterms:modified>
</cp:coreProperties>
</file>