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350" r:id="rId5"/>
    <p:sldId id="296" r:id="rId6"/>
    <p:sldId id="351" r:id="rId7"/>
    <p:sldId id="345" r:id="rId8"/>
    <p:sldId id="352" r:id="rId9"/>
    <p:sldId id="346" r:id="rId10"/>
    <p:sldId id="353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C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 err="1">
                <a:solidFill>
                  <a:srgbClr val="D60093"/>
                </a:solidFill>
              </a:rPr>
              <a:t>ProjectMake</a:t>
            </a:r>
            <a:r>
              <a:rPr lang="en-US" altLang="zh-CN" sz="4400" b="1" dirty="0">
                <a:solidFill>
                  <a:srgbClr val="D60093"/>
                </a:solidFill>
              </a:rPr>
              <a:t> a weekend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schedule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7567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get up at seven.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9872482"/>
              </p:ext>
            </p:extLst>
          </p:nvPr>
        </p:nvGraphicFramePr>
        <p:xfrm>
          <a:off x="408535" y="1750228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4549972" imgH="988822" progId="Word.Document.12">
                  <p:embed/>
                </p:oleObj>
              </mc:Choice>
              <mc:Fallback>
                <p:oleObj name="文档" r:id="rId4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1750228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040156"/>
            <a:ext cx="11430000" cy="1158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time is it?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four thirty.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5648078"/>
              </p:ext>
            </p:extLst>
          </p:nvPr>
        </p:nvGraphicFramePr>
        <p:xfrm>
          <a:off x="407988" y="4995480"/>
          <a:ext cx="9255125" cy="1978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721306" imgH="791920" progId="Word.Document.12">
                  <p:embed/>
                </p:oleObj>
              </mc:Choice>
              <mc:Fallback>
                <p:oleObj name="文档" r:id="rId6" imgW="3721306" imgH="791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988" y="4995480"/>
                        <a:ext cx="9255125" cy="1978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754122" y="127590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409248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105102"/>
            <a:ext cx="514858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to play football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762393"/>
              </p:ext>
            </p:extLst>
          </p:nvPr>
        </p:nvGraphicFramePr>
        <p:xfrm>
          <a:off x="408535" y="701378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3" imgW="4549972" imgH="988822" progId="Word.Document.12">
                  <p:embed/>
                </p:oleObj>
              </mc:Choice>
              <mc:Fallback>
                <p:oleObj name="文档" r:id="rId3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535" y="701378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381000" y="3040334"/>
            <a:ext cx="11430000" cy="1158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Look!It’s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twelve o’clock.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Oh,it’s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lunch.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对象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0407807"/>
              </p:ext>
            </p:extLst>
          </p:nvPr>
        </p:nvGraphicFramePr>
        <p:xfrm>
          <a:off x="408535" y="4209174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5" imgW="4549972" imgH="790842" progId="Word.Document.12">
                  <p:embed/>
                </p:oleObj>
              </mc:Choice>
              <mc:Fallback>
                <p:oleObj name="文档" r:id="rId5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8535" y="4209174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矩形 19"/>
          <p:cNvSpPr>
            <a:spLocks noChangeAspect="1"/>
          </p:cNvSpPr>
          <p:nvPr/>
        </p:nvSpPr>
        <p:spPr>
          <a:xfrm>
            <a:off x="754122" y="13663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122" y="306920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082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3632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二、给下列句子选择合适的应答语。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.What time is it?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ready!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.How can we keep to our schedule?	B.OK!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.Let’s play football.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C.It’s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o’clock.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for English class.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D.Set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alarm clock.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4248" y="200674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261614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312615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122" y="3672490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84082"/>
            <a:ext cx="4583306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三、根据时间表补全句子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4" name="表格 3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3950294100"/>
              </p:ext>
            </p:extLst>
          </p:nvPr>
        </p:nvGraphicFramePr>
        <p:xfrm>
          <a:off x="381000" y="757588"/>
          <a:ext cx="11430000" cy="2133600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857500"/>
                <a:gridCol w="2857500"/>
                <a:gridCol w="2857500"/>
              </a:tblGrid>
              <a:tr h="0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My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schedule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get up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7:20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breakfast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17:00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home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7:50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school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21:00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go to bed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12:00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lunch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-S92" panose="02020503000000020003" pitchFamily="18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 panose="02020503000000020003" pitchFamily="18" charset="-122"/>
                        <a:ea typeface="NEU-BZ-S92" panose="02020503000000020003" pitchFamily="18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381000" y="2963659"/>
            <a:ext cx="11430000" cy="3539430"/>
            <a:chOff x="381000" y="2963659"/>
            <a:chExt cx="11430000" cy="3539430"/>
          </a:xfrm>
        </p:grpSpPr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381000" y="2963659"/>
              <a:ext cx="11430000" cy="35394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7:00.It’s time to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7:20.It’s time for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time for lunch.	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17:00.It’s time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       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686999" y="3262097"/>
              <a:ext cx="2135732" cy="489794"/>
              <a:chOff x="3589274" y="5655220"/>
              <a:chExt cx="1627377" cy="489794"/>
            </a:xfrm>
          </p:grpSpPr>
          <p:cxnSp>
            <p:nvCxnSpPr>
              <p:cNvPr id="1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760571" y="4165986"/>
              <a:ext cx="2135732" cy="489794"/>
              <a:chOff x="3589274" y="5655220"/>
              <a:chExt cx="1627377" cy="489794"/>
            </a:xfrm>
          </p:grpSpPr>
          <p:cxnSp>
            <p:nvCxnSpPr>
              <p:cNvPr id="3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269620" y="4975283"/>
              <a:ext cx="2135732" cy="489794"/>
              <a:chOff x="3589274" y="5655220"/>
              <a:chExt cx="1627377" cy="489794"/>
            </a:xfrm>
          </p:grpSpPr>
          <p:cxnSp>
            <p:nvCxnSpPr>
              <p:cNvPr id="3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760571" y="5836738"/>
              <a:ext cx="2135732" cy="489794"/>
              <a:chOff x="3589274" y="5655220"/>
              <a:chExt cx="1627377" cy="489794"/>
            </a:xfrm>
          </p:grpSpPr>
          <p:cxnSp>
            <p:nvCxnSpPr>
              <p:cNvPr id="4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矩形 6"/>
          <p:cNvSpPr>
            <a:spLocks noChangeAspect="1"/>
          </p:cNvSpPr>
          <p:nvPr/>
        </p:nvSpPr>
        <p:spPr>
          <a:xfrm>
            <a:off x="3986048" y="3146982"/>
            <a:ext cx="116089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get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up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60416" y="4015630"/>
            <a:ext cx="158889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breakfast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684283" y="4815073"/>
            <a:ext cx="109196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12:00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036923" y="5717326"/>
            <a:ext cx="151996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go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home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0354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22143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四、阅读信件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选择最佳答案。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Dear Li Hua,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is it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going?I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know you have seven classes a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day.And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this is my day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up at 6:30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breakfast at 7:00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a.m.Then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go to school with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Ben.The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first class is at 8:30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four classes in the morning and two classes in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afternoon.My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school is over at 4:00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p.m.Then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play football with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friends.I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usually go home at 6:30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to bed at 9:00 p.m.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Yours,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304800" algn="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1142263"/>
            <a:ext cx="11430000" cy="3398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7:00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a.m.It’s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Bill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 go to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	B.to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get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	C.to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breakfast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.Bill has ________classes a day.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B.six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C.seven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.Bill ________with his friends after school.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A.plays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football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B.goes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home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dinner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4248" y="119744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4248" y="231685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4248" y="338799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44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212</Words>
  <Application>Microsoft Office PowerPoint</Application>
  <PresentationFormat>宽屏</PresentationFormat>
  <Paragraphs>69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2026-03-17T08:38:47Z</dcterms:modified>
</cp:coreProperties>
</file>