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spell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40165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一、判断每组单词画线部分的发音是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否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相同。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.c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spect="1"/>
          </p:cNvSpPr>
          <p:nvPr/>
        </p:nvSpPr>
        <p:spPr>
          <a:xfrm>
            <a:off x="754122" y="2170583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44248" y="2712123"/>
            <a:ext cx="404278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54122" y="3258461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44248" y="3783259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T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827400"/>
            <a:ext cx="7814960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二、根据图片选择对应的单词写到四线三格中</a:t>
            </a:r>
            <a:r>
              <a:rPr lang="zh-CN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4140175" y="1515467"/>
            <a:ext cx="3911648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farmer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hard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card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1000" y="2278179"/>
            <a:ext cx="11430000" cy="4401205"/>
            <a:chOff x="381000" y="2278179"/>
            <a:chExt cx="11430000" cy="4401205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278179"/>
              <a:ext cx="11430000" cy="440120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.My grandpa is a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.The man is working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.I draw pictures on a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2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.This is an old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231632" y="2777359"/>
              <a:ext cx="1277307" cy="489794"/>
              <a:chOff x="3589274" y="5655220"/>
              <a:chExt cx="1627377" cy="489794"/>
            </a:xfrm>
          </p:grpSpPr>
          <p:cxnSp>
            <p:nvCxnSpPr>
              <p:cNvPr id="3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799190" y="3822415"/>
              <a:ext cx="1277307" cy="489794"/>
              <a:chOff x="3589274" y="5655220"/>
              <a:chExt cx="1627377" cy="489794"/>
            </a:xfrm>
          </p:grpSpPr>
          <p:cxnSp>
            <p:nvCxnSpPr>
              <p:cNvPr id="3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3767659" y="4838069"/>
              <a:ext cx="1277307" cy="489794"/>
              <a:chOff x="3589274" y="5655220"/>
              <a:chExt cx="1627377" cy="489794"/>
            </a:xfrm>
          </p:grpSpPr>
          <p:cxnSp>
            <p:nvCxnSpPr>
              <p:cNvPr id="40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852359" y="5875818"/>
              <a:ext cx="1277307" cy="489794"/>
              <a:chOff x="3589274" y="5655220"/>
              <a:chExt cx="1627377" cy="489794"/>
            </a:xfrm>
          </p:grpSpPr>
          <p:cxnSp>
            <p:nvCxnSpPr>
              <p:cNvPr id="45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9" name="CE4LRQ05.eps" descr="id:2147489425;FounderCES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02177" y="2201553"/>
            <a:ext cx="1193822" cy="1236833"/>
          </a:xfrm>
          <a:prstGeom prst="rect">
            <a:avLst/>
          </a:prstGeom>
        </p:spPr>
      </p:pic>
      <p:pic>
        <p:nvPicPr>
          <p:cNvPr id="50" name="CE4LRQ06.eps" descr="id:2147489440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55868" y="3370395"/>
            <a:ext cx="1151860" cy="1320758"/>
          </a:xfrm>
          <a:prstGeom prst="rect">
            <a:avLst/>
          </a:prstGeom>
        </p:spPr>
      </p:pic>
      <p:pic>
        <p:nvPicPr>
          <p:cNvPr id="51" name="CE4LRQ07.eps" descr="id:2147489455;FounderCES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499088" y="4648230"/>
            <a:ext cx="1193822" cy="1214803"/>
          </a:xfrm>
          <a:prstGeom prst="rect">
            <a:avLst/>
          </a:prstGeom>
        </p:spPr>
      </p:pic>
      <p:pic>
        <p:nvPicPr>
          <p:cNvPr id="52" name="CE4LRQ08.eps" descr="id:2147489470;FounderCES"/>
          <p:cNvPicPr/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49355" y="5843213"/>
            <a:ext cx="1446644" cy="669296"/>
          </a:xfrm>
          <a:prstGeom prst="rect">
            <a:avLst/>
          </a:prstGeom>
        </p:spPr>
      </p:pic>
      <p:sp>
        <p:nvSpPr>
          <p:cNvPr id="6" name="矩形 5"/>
          <p:cNvSpPr>
            <a:spLocks noChangeAspect="1"/>
          </p:cNvSpPr>
          <p:nvPr/>
        </p:nvSpPr>
        <p:spPr>
          <a:xfrm>
            <a:off x="3277512" y="2618609"/>
            <a:ext cx="1231427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farmer </a:t>
            </a:r>
            <a:endParaRPr lang="zh-CN" altLang="en-US" sz="2800" dirty="0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3989579" y="3665508"/>
            <a:ext cx="912429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hard </a:t>
            </a:r>
            <a:endParaRPr lang="zh-CN" altLang="en-US" sz="2800" dirty="0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3918863" y="4678524"/>
            <a:ext cx="89159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card </a:t>
            </a:r>
            <a:endParaRPr lang="zh-CN" altLang="en-US" sz="2800" dirty="0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3122341" y="5750585"/>
            <a:ext cx="712054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car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520635"/>
            <a:ext cx="11430000" cy="339894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三、根据所给单词画线部分的发音规律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圈出句子中含有相同发音规律的单词。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	I see a car under the tree.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	It’s a nice card.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.f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He works hard.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2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ar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	Please come to our party.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19553" y="2763767"/>
            <a:ext cx="533549" cy="4524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107361" y="3299794"/>
            <a:ext cx="665853" cy="4734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3107361" y="3831162"/>
            <a:ext cx="665853" cy="47341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421154" y="4430990"/>
            <a:ext cx="749936" cy="48858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122</Words>
  <Application>Microsoft Office PowerPoint</Application>
  <PresentationFormat>宽屏</PresentationFormat>
  <Paragraphs>33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43</cp:revision>
  <dcterms:created xsi:type="dcterms:W3CDTF">2021-07-19T03:09:34Z</dcterms:created>
  <dcterms:modified xsi:type="dcterms:W3CDTF">2026-03-17T06:00:26Z</dcterms:modified>
</cp:coreProperties>
</file>