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62" y="102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A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spell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74100"/>
            <a:ext cx="790472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一、根据单词画线部分的发音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将下列单词归类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211699" y="2234824"/>
            <a:ext cx="7768601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A.b</a:t>
            </a:r>
            <a:r>
              <a:rPr lang="en-US" altLang="zh-CN" sz="2800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B.cl</a:t>
            </a:r>
            <a:r>
              <a:rPr lang="en-US" altLang="zh-CN" sz="2800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C.y</a:t>
            </a:r>
            <a:r>
              <a:rPr lang="en-US" altLang="zh-CN" sz="2800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D.h</a:t>
            </a:r>
            <a:r>
              <a:rPr lang="en-US" altLang="zh-CN" sz="2800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E.w</a:t>
            </a:r>
            <a:r>
              <a:rPr lang="en-US" altLang="zh-CN" sz="2800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F.d</a:t>
            </a:r>
            <a:r>
              <a:rPr lang="en-US" altLang="zh-CN" sz="2800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859989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418968" y="2884703"/>
            <a:ext cx="228940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806146" y="3452202"/>
            <a:ext cx="111280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70862"/>
            <a:ext cx="781496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二、根据图片选择对应的单词写到四线三格中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808628" y="1542007"/>
            <a:ext cx="2574744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pear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1000" y="2400015"/>
            <a:ext cx="11430000" cy="3323987"/>
            <a:chOff x="381000" y="2367063"/>
            <a:chExt cx="11430000" cy="3323987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81000" y="2367063"/>
              <a:ext cx="11430000" cy="332398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25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.Touch your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    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8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25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.The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   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is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catching fish.</a:t>
              </a:r>
              <a:endParaRPr lang="zh-CN" altLang="zh-CN" sz="28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25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.I see a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tree.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2558969" y="2833338"/>
              <a:ext cx="1436382" cy="489794"/>
              <a:chOff x="3589274" y="5655220"/>
              <a:chExt cx="1627377" cy="489794"/>
            </a:xfrm>
          </p:grpSpPr>
          <p:cxnSp>
            <p:nvCxnSpPr>
              <p:cNvPr id="32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1479812" y="3887781"/>
              <a:ext cx="1436382" cy="489794"/>
              <a:chOff x="3589274" y="5655220"/>
              <a:chExt cx="1627377" cy="489794"/>
            </a:xfrm>
          </p:grpSpPr>
          <p:cxnSp>
            <p:nvCxnSpPr>
              <p:cNvPr id="38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1807827" y="4919180"/>
              <a:ext cx="1436382" cy="489794"/>
              <a:chOff x="3589274" y="5655220"/>
              <a:chExt cx="1627377" cy="489794"/>
            </a:xfrm>
          </p:grpSpPr>
          <p:cxnSp>
            <p:nvCxnSpPr>
              <p:cNvPr id="43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7" name="TE4LRQ147.eps" descr="id:214749319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15344" y="2312086"/>
            <a:ext cx="786568" cy="1232538"/>
          </a:xfrm>
          <a:prstGeom prst="rect">
            <a:avLst/>
          </a:prstGeom>
        </p:spPr>
      </p:pic>
      <p:pic>
        <p:nvPicPr>
          <p:cNvPr id="48" name="TE4LRQ148.eps" descr="id:2147493206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7091" y="3467729"/>
            <a:ext cx="1829649" cy="1232538"/>
          </a:xfrm>
          <a:prstGeom prst="rect">
            <a:avLst/>
          </a:prstGeom>
        </p:spPr>
      </p:pic>
      <p:pic>
        <p:nvPicPr>
          <p:cNvPr id="49" name="TE4LRQ149.eps" descr="id:2147493221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78407" y="4545401"/>
            <a:ext cx="957931" cy="1211251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2888182" y="2718862"/>
            <a:ext cx="71205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ear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725044" y="3775910"/>
            <a:ext cx="891591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bear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32841" y="4817104"/>
            <a:ext cx="891591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pear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425819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三、根据所给单词画线部分的发音规律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圈出句子中含有相同发音规律的单词。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Don’t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feed the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pandas,my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dear.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There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a park near my home.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I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 eating pears in autumn.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The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monkey has big ears.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388713" y="2660821"/>
            <a:ext cx="605211" cy="4448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839999" y="3229231"/>
            <a:ext cx="605211" cy="4448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395156" y="3807015"/>
            <a:ext cx="786444" cy="43547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606118" y="4357815"/>
            <a:ext cx="605211" cy="44484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304</TotalTime>
  <Words>107</Words>
  <Application>Microsoft Office PowerPoint</Application>
  <PresentationFormat>宽屏</PresentationFormat>
  <Paragraphs>28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45</cp:revision>
  <dcterms:created xsi:type="dcterms:W3CDTF">2021-07-19T03:09:34Z</dcterms:created>
  <dcterms:modified xsi:type="dcterms:W3CDTF">2026-03-17T15:49:36Z</dcterms:modified>
</cp:coreProperties>
</file>