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talk &amp; Read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role-play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7670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一、选择与对话内容相符的图片。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.—How much is the jacket?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100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.—The pink dress is nice.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Good!Let’s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take it.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369636"/>
              </p:ext>
            </p:extLst>
          </p:nvPr>
        </p:nvGraphicFramePr>
        <p:xfrm>
          <a:off x="408535" y="3842546"/>
          <a:ext cx="11374930" cy="197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4" imgW="4549972" imgH="790842" progId="Word.Document.12">
                  <p:embed/>
                </p:oleObj>
              </mc:Choice>
              <mc:Fallback>
                <p:oleObj name="文档" r:id="rId4" imgW="4549972" imgH="790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3842546"/>
                        <a:ext cx="11374930" cy="197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54122" y="155459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35781" y="266309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25819"/>
            <a:ext cx="11430000" cy="33989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eighty-five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A.How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old are you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B.How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 is it?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green one is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nice.I’ll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________it.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B.take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4122" y="202756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25271" y="368819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1082011"/>
            <a:ext cx="11430000" cy="5074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Assistant(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售货员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Amy:Yes.The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jacket looks good.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Assistant:It’s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dollars.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Amy: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Assistant:How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about this purple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one?It’s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60 dollars.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Amy:It’s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pretty.I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like it.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Mum:OK.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20303" y="1797009"/>
            <a:ext cx="4390697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take it.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help you?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C.How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much is it?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D.Oh,that’s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too expensive.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823143" y="169123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931281" y="281583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036384" y="389438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551391" y="558439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300</TotalTime>
  <Words>79</Words>
  <Application>Microsoft Office PowerPoint</Application>
  <PresentationFormat>宽屏</PresentationFormat>
  <Paragraphs>32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2026-03-17T09:00:22Z</dcterms:modified>
</cp:coreProperties>
</file>