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Listen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do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06885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.Milk the cow.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.Plant the potatoes.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.Water the carrots.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.Pick the tomatoes.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6228092"/>
              </p:ext>
            </p:extLst>
          </p:nvPr>
        </p:nvGraphicFramePr>
        <p:xfrm>
          <a:off x="397225" y="2961530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2961530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>
            <a:spLocks noChangeAspect="1"/>
          </p:cNvSpPr>
          <p:nvPr/>
        </p:nvSpPr>
        <p:spPr>
          <a:xfrm>
            <a:off x="728926" y="175753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4987888" y="176945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28926" y="2313290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4987888" y="232521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7462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2945732"/>
              </p:ext>
            </p:extLst>
          </p:nvPr>
        </p:nvGraphicFramePr>
        <p:xfrm>
          <a:off x="397225" y="1395154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1395154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091284" y="3294351"/>
            <a:ext cx="4009431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1000" y="3912969"/>
            <a:ext cx="11430000" cy="2893100"/>
            <a:chOff x="381000" y="3912969"/>
            <a:chExt cx="11430000" cy="2893100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81000" y="3912969"/>
              <a:ext cx="11430000" cy="28931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Farmers do a lot of work on the farm.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potatoes.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vegetables.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cucumbers.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cow.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553953" y="4565455"/>
              <a:ext cx="1436382" cy="489794"/>
              <a:chOff x="3589274" y="5655220"/>
              <a:chExt cx="1627377" cy="489794"/>
            </a:xfrm>
          </p:grpSpPr>
          <p:cxnSp>
            <p:nvCxnSpPr>
              <p:cNvPr id="1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570429" y="5158579"/>
              <a:ext cx="1436382" cy="489794"/>
              <a:chOff x="3589274" y="5655220"/>
              <a:chExt cx="1627377" cy="489794"/>
            </a:xfrm>
          </p:grpSpPr>
          <p:cxnSp>
            <p:nvCxnSpPr>
              <p:cNvPr id="38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553953" y="5710476"/>
              <a:ext cx="1436382" cy="489794"/>
              <a:chOff x="3589274" y="5655220"/>
              <a:chExt cx="1627377" cy="489794"/>
            </a:xfrm>
          </p:grpSpPr>
          <p:cxnSp>
            <p:nvCxnSpPr>
              <p:cNvPr id="43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553953" y="6299799"/>
              <a:ext cx="1436382" cy="489794"/>
              <a:chOff x="3589274" y="5655220"/>
              <a:chExt cx="1627377" cy="489794"/>
            </a:xfrm>
          </p:grpSpPr>
          <p:cxnSp>
            <p:nvCxnSpPr>
              <p:cNvPr id="48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1725835" y="4456008"/>
            <a:ext cx="99097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plant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652809" y="5015563"/>
            <a:ext cx="107112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water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735189" y="5568493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pick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652809" y="6153409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feed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64165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三、根据句子描述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给下列图片排序。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Hello!Welcome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a lot of work on the farm.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plant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carrots.We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water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carrots.We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pick the carrots.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feed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cow.We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give the cow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milk the cow.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342491"/>
            <a:ext cx="10720188" cy="1983471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2734741" y="4793754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046834" y="4745767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4661403" y="4782503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802805" y="4782502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867902" y="4793754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209723" y="4793753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142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2026-03-17T15:43:39Z</dcterms:modified>
</cp:coreProperties>
</file>