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</a:t>
            </a:r>
            <a:r>
              <a:rPr lang="en-US" altLang="zh-CN" sz="4400" b="1" dirty="0" err="1">
                <a:solidFill>
                  <a:srgbClr val="D60093"/>
                </a:solidFill>
              </a:rPr>
              <a:t>Choose,talk</a:t>
            </a:r>
            <a:r>
              <a:rPr lang="en-US" altLang="zh-CN" sz="4400" b="1" dirty="0">
                <a:solidFill>
                  <a:srgbClr val="D60093"/>
                </a:solidFill>
              </a:rPr>
              <a:t>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group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381000" y="1432650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32037" y="2095646"/>
            <a:ext cx="4127925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A.keep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B.can’t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C.Don’t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81513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run in the classroom.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________the classroom clean.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________take toys to school.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282973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122" y="343912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44248" y="394913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6329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二、选择合适的选项补全对话。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.—Don’t eat in class.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.—Hurry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up!Don’t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late for class!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4217494"/>
            <a:ext cx="11430000" cy="1158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ready.Let’s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go!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B.Oh,I’m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sorry.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4248" y="183857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4248" y="295798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9576"/>
            <a:ext cx="53912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给下列情景句分类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52062"/>
            <a:ext cx="11430000" cy="3394519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 nice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B.take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toys to school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C.run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the classroom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D.be late for school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E.keep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classroom clean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F.be quiet(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安静的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5219902"/>
            <a:ext cx="11430000" cy="1158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________________________.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________________________.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973959" y="528597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973959" y="579906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541517" y="580563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3109075" y="579906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2589521" y="529254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3157079" y="5285971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103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2026-03-17T05:53:31Z</dcterms:modified>
</cp:coreProperties>
</file>