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Listen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do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61369"/>
            <a:ext cx="5032147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选择对应的短语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1549278"/>
            <a:ext cx="11430000" cy="115833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A.have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class	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B.have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lunch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C.have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English class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D.have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08535" y="2707608"/>
            <a:ext cx="11477353" cy="3076964"/>
            <a:chOff x="408535" y="2707608"/>
            <a:chExt cx="11477353" cy="3076964"/>
          </a:xfrm>
        </p:grpSpPr>
        <p:graphicFrame>
          <p:nvGraphicFramePr>
            <p:cNvPr id="4" name="对象 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671857105"/>
                </p:ext>
              </p:extLst>
            </p:nvPr>
          </p:nvGraphicFramePr>
          <p:xfrm>
            <a:off x="408535" y="2707608"/>
            <a:ext cx="11374930" cy="24720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文档" r:id="rId4" imgW="4549972" imgH="988822" progId="Word.Document.12">
                    <p:embed/>
                  </p:oleObj>
                </mc:Choice>
                <mc:Fallback>
                  <p:oleObj name="文档" r:id="rId4" imgW="4549972" imgH="988822" progId="Word.Document.12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408535" y="2707608"/>
                          <a:ext cx="11374930" cy="24720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矩形 4"/>
            <p:cNvSpPr>
              <a:spLocks noChangeAspect="1"/>
            </p:cNvSpPr>
            <p:nvPr/>
          </p:nvSpPr>
          <p:spPr>
            <a:xfrm>
              <a:off x="673712" y="5179663"/>
              <a:ext cx="2428870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____________ </a:t>
              </a:r>
              <a:endParaRPr lang="zh-CN" altLang="en-US" sz="2800" dirty="0"/>
            </a:p>
          </p:txBody>
        </p:sp>
        <p:sp>
          <p:nvSpPr>
            <p:cNvPr id="18" name="矩形 17"/>
            <p:cNvSpPr>
              <a:spLocks noChangeAspect="1"/>
            </p:cNvSpPr>
            <p:nvPr/>
          </p:nvSpPr>
          <p:spPr>
            <a:xfrm>
              <a:off x="3622979" y="5179663"/>
              <a:ext cx="2428870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____________ </a:t>
              </a:r>
              <a:endParaRPr lang="zh-CN" altLang="en-US" sz="2800" dirty="0"/>
            </a:p>
          </p:txBody>
        </p:sp>
        <p:sp>
          <p:nvSpPr>
            <p:cNvPr id="19" name="矩形 18"/>
            <p:cNvSpPr>
              <a:spLocks noChangeAspect="1"/>
            </p:cNvSpPr>
            <p:nvPr/>
          </p:nvSpPr>
          <p:spPr>
            <a:xfrm>
              <a:off x="6720878" y="5179662"/>
              <a:ext cx="2428870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____________ </a:t>
              </a:r>
              <a:endParaRPr lang="zh-CN" altLang="en-US" sz="2800" dirty="0"/>
            </a:p>
          </p:txBody>
        </p:sp>
        <p:sp>
          <p:nvSpPr>
            <p:cNvPr id="20" name="矩形 19"/>
            <p:cNvSpPr>
              <a:spLocks noChangeAspect="1"/>
            </p:cNvSpPr>
            <p:nvPr/>
          </p:nvSpPr>
          <p:spPr>
            <a:xfrm>
              <a:off x="9457018" y="5179662"/>
              <a:ext cx="2428870" cy="6049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</a:rPr>
                <a:t>____________ </a:t>
              </a:r>
              <a:endParaRPr lang="zh-CN" altLang="en-US" sz="2800" dirty="0"/>
            </a:p>
          </p:txBody>
        </p:sp>
      </p:grpSp>
      <p:sp>
        <p:nvSpPr>
          <p:cNvPr id="21" name="矩形 20"/>
          <p:cNvSpPr>
            <a:spLocks noChangeAspect="1"/>
          </p:cNvSpPr>
          <p:nvPr/>
        </p:nvSpPr>
        <p:spPr>
          <a:xfrm>
            <a:off x="1569471" y="520633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4474452" y="520633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7417348" y="520633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10339224" y="520633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60481"/>
            <a:ext cx="11430000" cy="45192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.—________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—It’s 8:20.It’s time for English class.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is it?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B.What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day is today?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twelve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o’clock.It’s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time for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A.breakfast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B.lunch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for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A.eat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some rice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B.count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write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54122" y="157561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6291" y="322010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6291" y="434477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48420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三、选择合适的选项补全句子。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for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breakfast.Let’s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for art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.It’s time for English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________.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.School is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over.Let’s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81000" y="3733234"/>
            <a:ext cx="11430000" cy="227863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A.draw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 picture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B.play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football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C.read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write</a:t>
            </a:r>
            <a:b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D.drink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some milk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44248" y="141815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54122" y="202755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744248" y="253756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54122" y="308390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301</TotalTime>
  <Words>77</Words>
  <Application>Microsoft Office PowerPoint</Application>
  <PresentationFormat>宽屏</PresentationFormat>
  <Paragraphs>38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2026-03-17T08:14:36Z</dcterms:modified>
</cp:coreProperties>
</file>