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spell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881803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一、选出与所给单词画线部分发音相同的单词。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ear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A.st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eer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8926" y="2438277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28926" y="300349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28926" y="3549567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64602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359787" y="1442006"/>
            <a:ext cx="3472425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125581"/>
            <a:ext cx="11430000" cy="4401205"/>
            <a:chOff x="381000" y="2125581"/>
            <a:chExt cx="11430000" cy="4401205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125581"/>
              <a:ext cx="11430000" cy="44012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need a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of shorts.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.There is a ball under the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.She has long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 clothes are blowing in the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058373" y="2621691"/>
              <a:ext cx="1436382" cy="489794"/>
              <a:chOff x="3589274" y="5655220"/>
              <a:chExt cx="1627377" cy="489794"/>
            </a:xfrm>
          </p:grpSpPr>
          <p:cxnSp>
            <p:nvCxnSpPr>
              <p:cNvPr id="3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4288480" y="3651421"/>
              <a:ext cx="1436382" cy="489794"/>
              <a:chOff x="3589274" y="5655220"/>
              <a:chExt cx="1627377" cy="489794"/>
            </a:xfrm>
          </p:grpSpPr>
          <p:cxnSp>
            <p:nvCxnSpPr>
              <p:cNvPr id="3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698577" y="4722340"/>
              <a:ext cx="1436382" cy="489794"/>
              <a:chOff x="3589274" y="5655220"/>
              <a:chExt cx="1627377" cy="489794"/>
            </a:xfrm>
          </p:grpSpPr>
          <p:cxnSp>
            <p:nvCxnSpPr>
              <p:cNvPr id="4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5244069" y="5779165"/>
              <a:ext cx="1436382" cy="489794"/>
              <a:chOff x="3589274" y="5655220"/>
              <a:chExt cx="1627377" cy="489794"/>
            </a:xfrm>
          </p:grpSpPr>
          <p:cxnSp>
            <p:nvCxnSpPr>
              <p:cNvPr id="4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9" name="TE4LRQ76.eps" descr="id:2147492427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264" y="2210789"/>
            <a:ext cx="1041443" cy="957687"/>
          </a:xfrm>
          <a:prstGeom prst="rect">
            <a:avLst/>
          </a:prstGeom>
        </p:spPr>
      </p:pic>
      <p:pic>
        <p:nvPicPr>
          <p:cNvPr id="50" name="TE4LRQ77.eps" descr="id:2147492442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14017" y="3261254"/>
            <a:ext cx="732867" cy="1128505"/>
          </a:xfrm>
          <a:prstGeom prst="rect">
            <a:avLst/>
          </a:prstGeom>
        </p:spPr>
      </p:pic>
      <p:pic>
        <p:nvPicPr>
          <p:cNvPr id="51" name="TE4LRQ78.eps" descr="id:2147492457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98774" y="4252816"/>
            <a:ext cx="501436" cy="1526349"/>
          </a:xfrm>
          <a:prstGeom prst="rect">
            <a:avLst/>
          </a:prstGeom>
        </p:spPr>
      </p:pic>
      <p:pic>
        <p:nvPicPr>
          <p:cNvPr id="52" name="TE4LRQ79.eps" descr="id:2147492472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46884" y="5418981"/>
            <a:ext cx="2042110" cy="1030422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2282437" y="2491883"/>
            <a:ext cx="8322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pair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532974" y="3505195"/>
            <a:ext cx="99097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chair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983240" y="4563607"/>
            <a:ext cx="83227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hair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598574" y="5626607"/>
            <a:ext cx="65274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air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74710"/>
            <a:ext cx="11430000" cy="227267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三、根据所给单词画线部分的发音规律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圈出句子中含有相同发音规律的单词。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see a pair of shoes on the stairs.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I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sit on a chair and read a book.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622979" y="3048000"/>
            <a:ext cx="619507" cy="3954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496180" y="3048000"/>
            <a:ext cx="777831" cy="3954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932732" y="3605356"/>
            <a:ext cx="777831" cy="39541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308</TotalTime>
  <Words>118</Words>
  <Application>Microsoft Office PowerPoint</Application>
  <PresentationFormat>宽屏</PresentationFormat>
  <Paragraphs>29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2021-07-19T03:09:34Z</dcterms:created>
  <dcterms:modified xsi:type="dcterms:W3CDTF">2026-03-17T14:49:14Z</dcterms:modified>
</cp:coreProperties>
</file>