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2"/>
  </p:notesMasterIdLst>
  <p:sldIdLst>
    <p:sldId id="347" r:id="rId4"/>
    <p:sldId id="296" r:id="rId5"/>
    <p:sldId id="350" r:id="rId6"/>
    <p:sldId id="351" r:id="rId7"/>
    <p:sldId id="352" r:id="rId8"/>
    <p:sldId id="353" r:id="rId9"/>
    <p:sldId id="354" r:id="rId10"/>
    <p:sldId id="34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60093"/>
                </a:solidFill>
              </a:rPr>
              <a:t>单  元  总  结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324044"/>
            <a:ext cx="11430000" cy="2278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一、我会总结含有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的单词的发音规律。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圈出与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画线部分有相同发音规律的单词。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will have a party on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farm.It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far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away,so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we will go by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car.It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will be fun!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2651085" y="2553560"/>
            <a:ext cx="733246" cy="5154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4437844" y="2543050"/>
            <a:ext cx="733246" cy="51546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814701" y="2517829"/>
            <a:ext cx="459976" cy="5406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9566894" y="2528339"/>
            <a:ext cx="459976" cy="5406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41694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二、我学会了这些词汇。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选择对应的单词。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CE4LRQ53.eps" descr="id:214748992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9144" y="1295600"/>
            <a:ext cx="6533712" cy="3722394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5113088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A.chair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B.window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C.blackboard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D.wall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E.desk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F.door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G.light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H.fan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383142" y="1687492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83142" y="3342233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7377073" y="1119978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8812902" y="1460712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8734210" y="193052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734210" y="3321285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8734210" y="384392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695204" y="449021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15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70978"/>
            <a:ext cx="6737742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选择正确的单词或短语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1150686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A.hurry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B.sorry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C.tidy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D.turn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off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E.late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F.rule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G.class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H.hand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out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I.newspaper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J.when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K.understand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L.ready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M.music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380038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对不起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		(2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迟到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迟发生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课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课程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班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班级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快点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赶快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准备好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6)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规则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规章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关掉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整洁的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整齐的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使整洁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整理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音乐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			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10)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什么时候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懂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理解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(12)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报纸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分发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effectLst/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290067" y="2435414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639833" y="240105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3718702" y="2996859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268161" y="300125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244579" y="353546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268161" y="3535464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866553" y="410004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9949008" y="409829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821065" y="4664618"/>
            <a:ext cx="5229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101980" y="4664618"/>
            <a:ext cx="3642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713581" y="5204485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6158017" y="5223893"/>
            <a:ext cx="3241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9737251" y="5202409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192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4085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三、我学会了这些句型。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描述班规的句型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)(1)Don’t eat in class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	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)(2)Turn off the lights after school.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)(3)Put up your hand to speak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 smtClean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)(4)Don’t be late for class.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)(5)Keep the classroom clean.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212" y="4657645"/>
            <a:ext cx="11757576" cy="1826840"/>
          </a:xfrm>
          <a:prstGeom prst="rect">
            <a:avLst/>
          </a:prstGeom>
        </p:spPr>
      </p:pic>
      <p:sp>
        <p:nvSpPr>
          <p:cNvPr id="9" name="矩形 8"/>
          <p:cNvSpPr>
            <a:spLocks noChangeAspect="1"/>
          </p:cNvSpPr>
          <p:nvPr/>
        </p:nvSpPr>
        <p:spPr>
          <a:xfrm>
            <a:off x="744248" y="180704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54122" y="24164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4248" y="29264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54122" y="347279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4248" y="399759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124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8918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描述班级职责的句型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选择对应的句子。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353601"/>
            <a:ext cx="11430000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 turn off the lights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		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B.I can clean the blackboard.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 can put back the desks and chairs.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D.I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sweep the floor.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E.I close the windows.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126" y="3246872"/>
            <a:ext cx="10917749" cy="2571428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1574565" y="525621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645103" y="525621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588058" y="526672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619023" y="524570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9649988" y="524570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02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70902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四、我学会了这些语法。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祈使句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Don’t eat in class.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Keep the classroom clean.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这两个句子是祈使句。祈使句是用来表示请求、命令、劝告、建议、警告的句子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分为肯定祈使句和否定祈使句。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332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313</TotalTime>
  <Words>218</Words>
  <Application>Microsoft Office PowerPoint</Application>
  <PresentationFormat>宽屏</PresentationFormat>
  <Paragraphs>66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NEU-BZ-S92</vt:lpstr>
      <vt:lpstr>黑体</vt:lpstr>
      <vt:lpstr>华文琥珀</vt:lpstr>
      <vt:lpstr>隶书</vt:lpstr>
      <vt:lpstr>宋体</vt:lpstr>
      <vt:lpstr>微软雅黑</vt:lpstr>
      <vt:lpstr>Arial</vt:lpstr>
      <vt:lpstr>Calibri</vt:lpstr>
      <vt:lpstr>Times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46</cp:revision>
  <dcterms:created xsi:type="dcterms:W3CDTF">2021-07-19T03:09:34Z</dcterms:created>
  <dcterms:modified xsi:type="dcterms:W3CDTF">2026-03-17T06:50:24Z</dcterms:modified>
</cp:coreProperties>
</file>