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Read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write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53090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一、选择与句子内容相符的图片。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turn off the lights after school.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.Some of us make wall newspapers.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hand out the workbooks.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2543253"/>
              </p:ext>
            </p:extLst>
          </p:nvPr>
        </p:nvGraphicFramePr>
        <p:xfrm>
          <a:off x="408535" y="3418787"/>
          <a:ext cx="11374930" cy="197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4" imgW="4549972" imgH="790842" progId="Word.Document.12">
                  <p:embed/>
                </p:oleObj>
              </mc:Choice>
              <mc:Fallback>
                <p:oleObj name="文档" r:id="rId4" imgW="4549972" imgH="790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535" y="3418787"/>
                        <a:ext cx="11374930" cy="197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>
            <a:spLocks noChangeAspect="1"/>
          </p:cNvSpPr>
          <p:nvPr/>
        </p:nvSpPr>
        <p:spPr>
          <a:xfrm>
            <a:off x="744248" y="167626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54122" y="228566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44248" y="279567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97118"/>
            <a:ext cx="78149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二、根据图片选择对应的句子写到四线三格中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0998" y="1754194"/>
            <a:ext cx="2446285" cy="4615649"/>
            <a:chOff x="380998" y="1754194"/>
            <a:chExt cx="2446285" cy="4615649"/>
          </a:xfrm>
        </p:grpSpPr>
        <p:sp>
          <p:nvSpPr>
            <p:cNvPr id="3" name="矩形 2"/>
            <p:cNvSpPr>
              <a:spLocks noChangeAspect="1"/>
            </p:cNvSpPr>
            <p:nvPr/>
          </p:nvSpPr>
          <p:spPr>
            <a:xfrm>
              <a:off x="381000" y="1869110"/>
              <a:ext cx="543739" cy="6049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. </a:t>
              </a:r>
              <a:endParaRPr lang="zh-CN" altLang="en-US" sz="2800" dirty="0"/>
            </a:p>
          </p:txBody>
        </p:sp>
        <p:sp>
          <p:nvSpPr>
            <p:cNvPr id="14" name="矩形 13"/>
            <p:cNvSpPr>
              <a:spLocks noChangeAspect="1"/>
            </p:cNvSpPr>
            <p:nvPr/>
          </p:nvSpPr>
          <p:spPr>
            <a:xfrm>
              <a:off x="380999" y="3592927"/>
              <a:ext cx="543739" cy="6049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. </a:t>
              </a:r>
              <a:endParaRPr lang="zh-CN" altLang="en-US" sz="2800" dirty="0"/>
            </a:p>
          </p:txBody>
        </p:sp>
        <p:sp>
          <p:nvSpPr>
            <p:cNvPr id="16" name="矩形 15"/>
            <p:cNvSpPr>
              <a:spLocks noChangeAspect="1"/>
            </p:cNvSpPr>
            <p:nvPr/>
          </p:nvSpPr>
          <p:spPr>
            <a:xfrm>
              <a:off x="380998" y="5484173"/>
              <a:ext cx="543739" cy="6049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. </a:t>
              </a:r>
              <a:endParaRPr lang="zh-CN" altLang="en-US" sz="2800" dirty="0"/>
            </a:p>
          </p:txBody>
        </p:sp>
        <p:pic>
          <p:nvPicPr>
            <p:cNvPr id="17" name="CE4LRQ18.eps" descr="id:2147489631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0272" y="1754194"/>
              <a:ext cx="1504556" cy="1227523"/>
            </a:xfrm>
            <a:prstGeom prst="rect">
              <a:avLst/>
            </a:prstGeom>
          </p:spPr>
        </p:pic>
        <p:pic>
          <p:nvPicPr>
            <p:cNvPr id="18" name="CE4LRQ19.eps" descr="id:2147489646;FounderCES"/>
            <p:cNvPicPr/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9862" y="3186307"/>
              <a:ext cx="1297071" cy="1297071"/>
            </a:xfrm>
            <a:prstGeom prst="rect">
              <a:avLst/>
            </a:prstGeom>
          </p:spPr>
        </p:pic>
        <p:pic>
          <p:nvPicPr>
            <p:cNvPr id="19" name="CE4LRQ20.eps" descr="id:2147489661;FounderCES"/>
            <p:cNvPicPr/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4122" y="4854572"/>
              <a:ext cx="2073161" cy="1515271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C86860C6-5ADD-DE4A-FB70-0161445252E5}"/>
              </a:ext>
            </a:extLst>
          </p:cNvPr>
          <p:cNvGrpSpPr/>
          <p:nvPr/>
        </p:nvGrpSpPr>
        <p:grpSpPr>
          <a:xfrm>
            <a:off x="2569480" y="2156334"/>
            <a:ext cx="4828893" cy="489794"/>
            <a:chOff x="3589274" y="5655220"/>
            <a:chExt cx="1627377" cy="489794"/>
          </a:xfrm>
        </p:grpSpPr>
        <p:cxnSp>
          <p:nvCxnSpPr>
            <p:cNvPr id="31" name="93644aac-69b6-4d40-9569-6487dbe1842d">
              <a:extLst>
                <a:ext uri="{FF2B5EF4-FFF2-40B4-BE49-F238E27FC236}">
                  <a16:creationId xmlns:a16="http://schemas.microsoft.com/office/drawing/2014/main" xmlns="" id="{894185EB-2C8B-987D-00FA-1237CB3CE99F}"/>
                </a:ext>
              </a:extLst>
            </p:cNvPr>
            <p:cNvCxnSpPr/>
            <p:nvPr/>
          </p:nvCxnSpPr>
          <p:spPr>
            <a:xfrm>
              <a:off x="3589274" y="5655220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b64c2af1-7573-4015-a0bc-23d34b7fcdd7">
              <a:extLst>
                <a:ext uri="{FF2B5EF4-FFF2-40B4-BE49-F238E27FC236}">
                  <a16:creationId xmlns:a16="http://schemas.microsoft.com/office/drawing/2014/main" xmlns="" id="{84168C2C-1B79-65DE-9DA7-EC1F3EDC98D6}"/>
                </a:ext>
              </a:extLst>
            </p:cNvPr>
            <p:cNvCxnSpPr/>
            <p:nvPr/>
          </p:nvCxnSpPr>
          <p:spPr>
            <a:xfrm>
              <a:off x="3589274" y="5818485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95cceb4-d368-4a26-9f5f-7957a430b335">
              <a:extLst>
                <a:ext uri="{FF2B5EF4-FFF2-40B4-BE49-F238E27FC236}">
                  <a16:creationId xmlns:a16="http://schemas.microsoft.com/office/drawing/2014/main" xmlns="" id="{59E06C27-DAD9-E36F-DEC8-24A679CF32C1}"/>
                </a:ext>
              </a:extLst>
            </p:cNvPr>
            <p:cNvCxnSpPr/>
            <p:nvPr/>
          </p:nvCxnSpPr>
          <p:spPr>
            <a:xfrm>
              <a:off x="3589274" y="5981749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674ab05f-aaf0-4443-9244-0189c8b74802">
              <a:extLst>
                <a:ext uri="{FF2B5EF4-FFF2-40B4-BE49-F238E27FC236}">
                  <a16:creationId xmlns:a16="http://schemas.microsoft.com/office/drawing/2014/main" xmlns="" id="{56946E3C-668F-45B3-6F65-629B5C9ED977}"/>
                </a:ext>
              </a:extLst>
            </p:cNvPr>
            <p:cNvCxnSpPr/>
            <p:nvPr/>
          </p:nvCxnSpPr>
          <p:spPr>
            <a:xfrm>
              <a:off x="3589274" y="6145014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C86860C6-5ADD-DE4A-FB70-0161445252E5}"/>
              </a:ext>
            </a:extLst>
          </p:cNvPr>
          <p:cNvGrpSpPr/>
          <p:nvPr/>
        </p:nvGrpSpPr>
        <p:grpSpPr>
          <a:xfrm>
            <a:off x="2475796" y="3506469"/>
            <a:ext cx="4828893" cy="489794"/>
            <a:chOff x="3589274" y="5655220"/>
            <a:chExt cx="1627377" cy="489794"/>
          </a:xfrm>
        </p:grpSpPr>
        <p:cxnSp>
          <p:nvCxnSpPr>
            <p:cNvPr id="36" name="93644aac-69b6-4d40-9569-6487dbe1842d">
              <a:extLst>
                <a:ext uri="{FF2B5EF4-FFF2-40B4-BE49-F238E27FC236}">
                  <a16:creationId xmlns:a16="http://schemas.microsoft.com/office/drawing/2014/main" xmlns="" id="{894185EB-2C8B-987D-00FA-1237CB3CE99F}"/>
                </a:ext>
              </a:extLst>
            </p:cNvPr>
            <p:cNvCxnSpPr/>
            <p:nvPr/>
          </p:nvCxnSpPr>
          <p:spPr>
            <a:xfrm>
              <a:off x="3589274" y="5655220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b64c2af1-7573-4015-a0bc-23d34b7fcdd7">
              <a:extLst>
                <a:ext uri="{FF2B5EF4-FFF2-40B4-BE49-F238E27FC236}">
                  <a16:creationId xmlns:a16="http://schemas.microsoft.com/office/drawing/2014/main" xmlns="" id="{84168C2C-1B79-65DE-9DA7-EC1F3EDC98D6}"/>
                </a:ext>
              </a:extLst>
            </p:cNvPr>
            <p:cNvCxnSpPr/>
            <p:nvPr/>
          </p:nvCxnSpPr>
          <p:spPr>
            <a:xfrm>
              <a:off x="3589274" y="5818485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95cceb4-d368-4a26-9f5f-7957a430b335">
              <a:extLst>
                <a:ext uri="{FF2B5EF4-FFF2-40B4-BE49-F238E27FC236}">
                  <a16:creationId xmlns:a16="http://schemas.microsoft.com/office/drawing/2014/main" xmlns="" id="{59E06C27-DAD9-E36F-DEC8-24A679CF32C1}"/>
                </a:ext>
              </a:extLst>
            </p:cNvPr>
            <p:cNvCxnSpPr/>
            <p:nvPr/>
          </p:nvCxnSpPr>
          <p:spPr>
            <a:xfrm>
              <a:off x="3589274" y="5981749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674ab05f-aaf0-4443-9244-0189c8b74802">
              <a:extLst>
                <a:ext uri="{FF2B5EF4-FFF2-40B4-BE49-F238E27FC236}">
                  <a16:creationId xmlns:a16="http://schemas.microsoft.com/office/drawing/2014/main" xmlns="" id="{56946E3C-668F-45B3-6F65-629B5C9ED977}"/>
                </a:ext>
              </a:extLst>
            </p:cNvPr>
            <p:cNvCxnSpPr/>
            <p:nvPr/>
          </p:nvCxnSpPr>
          <p:spPr>
            <a:xfrm>
              <a:off x="3589274" y="6145014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C86860C6-5ADD-DE4A-FB70-0161445252E5}"/>
              </a:ext>
            </a:extLst>
          </p:cNvPr>
          <p:cNvGrpSpPr/>
          <p:nvPr/>
        </p:nvGrpSpPr>
        <p:grpSpPr>
          <a:xfrm>
            <a:off x="3001314" y="5484173"/>
            <a:ext cx="4828893" cy="489794"/>
            <a:chOff x="3589274" y="5655220"/>
            <a:chExt cx="1627377" cy="489794"/>
          </a:xfrm>
        </p:grpSpPr>
        <p:cxnSp>
          <p:nvCxnSpPr>
            <p:cNvPr id="41" name="93644aac-69b6-4d40-9569-6487dbe1842d">
              <a:extLst>
                <a:ext uri="{FF2B5EF4-FFF2-40B4-BE49-F238E27FC236}">
                  <a16:creationId xmlns:a16="http://schemas.microsoft.com/office/drawing/2014/main" xmlns="" id="{894185EB-2C8B-987D-00FA-1237CB3CE99F}"/>
                </a:ext>
              </a:extLst>
            </p:cNvPr>
            <p:cNvCxnSpPr/>
            <p:nvPr/>
          </p:nvCxnSpPr>
          <p:spPr>
            <a:xfrm>
              <a:off x="3589274" y="5655220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b64c2af1-7573-4015-a0bc-23d34b7fcdd7">
              <a:extLst>
                <a:ext uri="{FF2B5EF4-FFF2-40B4-BE49-F238E27FC236}">
                  <a16:creationId xmlns:a16="http://schemas.microsoft.com/office/drawing/2014/main" xmlns="" id="{84168C2C-1B79-65DE-9DA7-EC1F3EDC98D6}"/>
                </a:ext>
              </a:extLst>
            </p:cNvPr>
            <p:cNvCxnSpPr/>
            <p:nvPr/>
          </p:nvCxnSpPr>
          <p:spPr>
            <a:xfrm>
              <a:off x="3589274" y="5818485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c95cceb4-d368-4a26-9f5f-7957a430b335">
              <a:extLst>
                <a:ext uri="{FF2B5EF4-FFF2-40B4-BE49-F238E27FC236}">
                  <a16:creationId xmlns:a16="http://schemas.microsoft.com/office/drawing/2014/main" xmlns="" id="{59E06C27-DAD9-E36F-DEC8-24A679CF32C1}"/>
                </a:ext>
              </a:extLst>
            </p:cNvPr>
            <p:cNvCxnSpPr/>
            <p:nvPr/>
          </p:nvCxnSpPr>
          <p:spPr>
            <a:xfrm>
              <a:off x="3589274" y="5981749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674ab05f-aaf0-4443-9244-0189c8b74802">
              <a:extLst>
                <a:ext uri="{FF2B5EF4-FFF2-40B4-BE49-F238E27FC236}">
                  <a16:creationId xmlns:a16="http://schemas.microsoft.com/office/drawing/2014/main" xmlns="" id="{56946E3C-668F-45B3-6F65-629B5C9ED977}"/>
                </a:ext>
              </a:extLst>
            </p:cNvPr>
            <p:cNvCxnSpPr/>
            <p:nvPr/>
          </p:nvCxnSpPr>
          <p:spPr>
            <a:xfrm>
              <a:off x="3589274" y="6145014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7703552" y="2614855"/>
            <a:ext cx="4144882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eat in class.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be late.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up your hand to speak.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700634" y="2000150"/>
            <a:ext cx="410240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Put up your hand to speak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785243" y="3359712"/>
            <a:ext cx="285680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Don’t eat in class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200407" y="5327087"/>
            <a:ext cx="223003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Don’t be late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15309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三、选择合适的选项补全短文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54090" y="2128387"/>
            <a:ext cx="5283819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A.speak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B.eat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C.close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D.rules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793241"/>
            <a:ext cx="11430000" cy="17184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889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have some class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.________.We turn off the lights after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school.We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put up our hands to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.________.We clean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desks.We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windows.We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don’t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in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class.We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keep our classroom nice and tidy.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00938" y="285397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991945" y="337669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035397" y="337669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947954" y="393401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141</Words>
  <Application>Microsoft Office PowerPoint</Application>
  <PresentationFormat>宽屏</PresentationFormat>
  <Paragraphs>31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42</cp:revision>
  <dcterms:created xsi:type="dcterms:W3CDTF">2021-07-19T03:09:34Z</dcterms:created>
  <dcterms:modified xsi:type="dcterms:W3CDTF">2026-03-17T06:10:13Z</dcterms:modified>
</cp:coreProperties>
</file>