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ags/tag1.xml" ContentType="application/vnd.openxmlformats-officedocument.presentationml.tags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</p:sldMasterIdLst>
  <p:notesMasterIdLst>
    <p:notesMasterId r:id="rId13"/>
  </p:notesMasterIdLst>
  <p:sldIdLst>
    <p:sldId id="347" r:id="rId4"/>
    <p:sldId id="350" r:id="rId5"/>
    <p:sldId id="296" r:id="rId6"/>
    <p:sldId id="351" r:id="rId7"/>
    <p:sldId id="345" r:id="rId8"/>
    <p:sldId id="352" r:id="rId9"/>
    <p:sldId id="353" r:id="rId10"/>
    <p:sldId id="346" r:id="rId11"/>
    <p:sldId id="349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1" d="100"/>
          <a:sy n="91" d="100"/>
        </p:scale>
        <p:origin x="348" y="66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image" Target="../media/image1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2026-03-17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:a16="http://schemas.microsoft.com/office/drawing/2014/main" xmlns="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368953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1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zh-CN" altLang="en-US" sz="11500" b="0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  课  一  练</a:t>
            </a:r>
            <a:endParaRPr lang="zh-CN" altLang="en-US" sz="11500" b="0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895060" y="736068"/>
            <a:ext cx="9690513" cy="4520243"/>
            <a:chOff x="895060" y="736068"/>
            <a:chExt cx="9690513" cy="4520243"/>
          </a:xfrm>
        </p:grpSpPr>
        <p:sp>
          <p:nvSpPr>
            <p:cNvPr id="3" name="文本框 2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4" name="图片 3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895060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  <p:sldLayoutId id="2147483721" r:id="rId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7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9.emf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Word___2.docx"/><Relationship Id="rId5" Type="http://schemas.openxmlformats.org/officeDocument/2006/relationships/image" Target="../media/image8.emf"/><Relationship Id="rId4" Type="http://schemas.openxmlformats.org/officeDocument/2006/relationships/package" Target="../embeddings/Microsoft_Word___1.docx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3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1.emf"/><Relationship Id="rId5" Type="http://schemas.openxmlformats.org/officeDocument/2006/relationships/package" Target="../embeddings/Microsoft_Word___4.docx"/><Relationship Id="rId4" Type="http://schemas.openxmlformats.org/officeDocument/2006/relationships/image" Target="../media/image10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283779" y="3510227"/>
            <a:ext cx="11582399" cy="151216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4400" b="1" dirty="0">
                <a:solidFill>
                  <a:srgbClr val="D60093"/>
                </a:solidFill>
              </a:rPr>
              <a:t>Part C</a:t>
            </a:r>
            <a:r>
              <a:rPr lang="zh-CN" altLang="en-US" sz="4400" b="1" dirty="0">
                <a:solidFill>
                  <a:srgbClr val="D60093"/>
                </a:solidFill>
              </a:rPr>
              <a:t>　</a:t>
            </a:r>
            <a:r>
              <a:rPr lang="en-US" altLang="zh-CN" sz="4400" b="1" dirty="0" err="1">
                <a:solidFill>
                  <a:srgbClr val="D60093"/>
                </a:solidFill>
              </a:rPr>
              <a:t>Project:Make</a:t>
            </a:r>
            <a:r>
              <a:rPr lang="en-US" altLang="zh-CN" sz="4400" b="1" dirty="0">
                <a:solidFill>
                  <a:srgbClr val="D60093"/>
                </a:solidFill>
              </a:rPr>
              <a:t> family </a:t>
            </a:r>
            <a:r>
              <a:rPr lang="en-US" altLang="zh-CN" sz="4400" b="1" dirty="0" smtClean="0">
                <a:solidFill>
                  <a:srgbClr val="D60093"/>
                </a:solidFill>
              </a:rPr>
              <a:t>rules</a:t>
            </a:r>
            <a:endParaRPr lang="zh-CN" altLang="zh-CN" sz="4400" b="1" dirty="0">
              <a:solidFill>
                <a:srgbClr val="D6009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  础  巩  固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  力  提  升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  慧  拓  展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  础  巩  固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131108"/>
            <a:ext cx="530145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一、选择合适的选项补全句子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2390498" y="1809342"/>
            <a:ext cx="7411003" cy="59375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A.kitchen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B.living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room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C.bedroom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D.study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381000" y="2460372"/>
            <a:ext cx="11430000" cy="22742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.There are many books in my ________.I often read here.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.My brother is sleeping in his ________.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.They are watching TV in the ________.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.Be careful in the ________.Don’t touch hot things. 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744248" y="2481392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754122" y="3090790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744248" y="3600800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754122" y="4147138"/>
            <a:ext cx="444352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spect="1"/>
          </p:cNvSpPr>
          <p:nvPr/>
        </p:nvSpPr>
        <p:spPr>
          <a:xfrm>
            <a:off x="381000" y="820144"/>
            <a:ext cx="11430000" cy="39590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二、单项选择。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.Don’t run in the living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room.It’s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________.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A.safe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B.not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safe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.We work hard and ________the rules.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A.follow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B.follows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.There are some rules in my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family.They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are all ________.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A.helping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B.helpful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744248" y="1407654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744248" y="2527062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22" name="矩形 21"/>
          <p:cNvSpPr>
            <a:spLocks noChangeAspect="1"/>
          </p:cNvSpPr>
          <p:nvPr/>
        </p:nvSpPr>
        <p:spPr>
          <a:xfrm>
            <a:off x="744248" y="3598198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09683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  力  提  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787462"/>
            <a:ext cx="11430000" cy="11539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三、选择与句子内容相符的图片。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.Do your homework first.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9089406"/>
              </p:ext>
            </p:extLst>
          </p:nvPr>
        </p:nvGraphicFramePr>
        <p:xfrm>
          <a:off x="408535" y="1998793"/>
          <a:ext cx="11374930" cy="24720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文档" r:id="rId4" imgW="4549972" imgH="988822" progId="Word.Document.12">
                  <p:embed/>
                </p:oleObj>
              </mc:Choice>
              <mc:Fallback>
                <p:oleObj name="文档" r:id="rId4" imgW="4549972" imgH="98882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08535" y="1998793"/>
                        <a:ext cx="11374930" cy="24720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381000" y="4176135"/>
            <a:ext cx="5945282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.Father is reading a newspaper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1579802"/>
              </p:ext>
            </p:extLst>
          </p:nvPr>
        </p:nvGraphicFramePr>
        <p:xfrm>
          <a:off x="407988" y="4836181"/>
          <a:ext cx="8674100" cy="1976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文档" r:id="rId6" imgW="3494957" imgH="791920" progId="Word.Document.12">
                  <p:embed/>
                </p:oleObj>
              </mc:Choice>
              <mc:Fallback>
                <p:oleObj name="文档" r:id="rId6" imgW="3494957" imgH="79192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07988" y="4836181"/>
                        <a:ext cx="8674100" cy="1976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矩形 15"/>
          <p:cNvSpPr>
            <a:spLocks noChangeAspect="1"/>
          </p:cNvSpPr>
          <p:nvPr/>
        </p:nvSpPr>
        <p:spPr>
          <a:xfrm>
            <a:off x="744248" y="1378885"/>
            <a:ext cx="444352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31" name="矩形 30"/>
          <p:cNvSpPr>
            <a:spLocks noChangeAspect="1"/>
          </p:cNvSpPr>
          <p:nvPr/>
        </p:nvSpPr>
        <p:spPr>
          <a:xfrm>
            <a:off x="734916" y="4229733"/>
            <a:ext cx="444352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3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spect="1"/>
          </p:cNvSpPr>
          <p:nvPr/>
        </p:nvSpPr>
        <p:spPr>
          <a:xfrm>
            <a:off x="381000" y="95869"/>
            <a:ext cx="738529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.Don’t play with balls in the living room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8965223"/>
              </p:ext>
            </p:extLst>
          </p:nvPr>
        </p:nvGraphicFramePr>
        <p:xfrm>
          <a:off x="408535" y="748355"/>
          <a:ext cx="11374930" cy="24720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文档" r:id="rId3" imgW="4549972" imgH="988822" progId="Word.Document.12">
                  <p:embed/>
                </p:oleObj>
              </mc:Choice>
              <mc:Fallback>
                <p:oleObj name="文档" r:id="rId3" imgW="4549972" imgH="98882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08535" y="748355"/>
                        <a:ext cx="11374930" cy="24720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>
            <a:spLocks noChangeAspect="1"/>
          </p:cNvSpPr>
          <p:nvPr/>
        </p:nvSpPr>
        <p:spPr>
          <a:xfrm>
            <a:off x="381000" y="3220410"/>
            <a:ext cx="3935693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.Use kind words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07309214"/>
              </p:ext>
            </p:extLst>
          </p:nvPr>
        </p:nvGraphicFramePr>
        <p:xfrm>
          <a:off x="408535" y="3883406"/>
          <a:ext cx="11374930" cy="24720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文档" r:id="rId5" imgW="4549972" imgH="988822" progId="Word.Document.12">
                  <p:embed/>
                </p:oleObj>
              </mc:Choice>
              <mc:Fallback>
                <p:oleObj name="文档" r:id="rId5" imgW="4549972" imgH="98882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08535" y="3883406"/>
                        <a:ext cx="11374930" cy="247205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矩形 29"/>
          <p:cNvSpPr>
            <a:spLocks noChangeAspect="1"/>
          </p:cNvSpPr>
          <p:nvPr/>
        </p:nvSpPr>
        <p:spPr>
          <a:xfrm>
            <a:off x="734916" y="138957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31" name="矩形 30"/>
          <p:cNvSpPr>
            <a:spLocks noChangeAspect="1"/>
          </p:cNvSpPr>
          <p:nvPr/>
        </p:nvSpPr>
        <p:spPr>
          <a:xfrm>
            <a:off x="734916" y="3260356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190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>
            <a:spLocks noChangeAspect="1"/>
          </p:cNvSpPr>
          <p:nvPr/>
        </p:nvSpPr>
        <p:spPr>
          <a:xfrm>
            <a:off x="381000" y="931411"/>
            <a:ext cx="530145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四、选择合适的选项补全短文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2689458" y="1609645"/>
            <a:ext cx="6813083" cy="59375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A.tidy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B.healthy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C.rules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D.wash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E.run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381000" y="2312017"/>
            <a:ext cx="11430000" cy="233294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762000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 are some important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.________ in my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family.I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.________ my hands before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meals.I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keep my desk clean and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.________ my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bedroom.I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don’t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.________ in the living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room.I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use kind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words.These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rules help me keep </a:t>
            </a:r>
            <a:endParaRPr lang="en-US" altLang="zh-CN" sz="2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.________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feel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good.I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love my family rules. 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5651647" y="2364159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9502541" y="2364159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4" name="矩形 13"/>
          <p:cNvSpPr>
            <a:spLocks noChangeAspect="1"/>
          </p:cNvSpPr>
          <p:nvPr/>
        </p:nvSpPr>
        <p:spPr>
          <a:xfrm>
            <a:off x="7651592" y="2921007"/>
            <a:ext cx="444352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1145688" y="3478490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E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>
            <a:spLocks noChangeAspect="1"/>
          </p:cNvSpPr>
          <p:nvPr/>
        </p:nvSpPr>
        <p:spPr>
          <a:xfrm>
            <a:off x="1147207" y="4009404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6573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  慧  拓  展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6" name="矩形 5"/>
          <p:cNvSpPr>
            <a:spLocks noChangeAspect="1"/>
          </p:cNvSpPr>
          <p:nvPr/>
        </p:nvSpPr>
        <p:spPr>
          <a:xfrm>
            <a:off x="381000" y="743582"/>
            <a:ext cx="11430000" cy="39590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五、阅读短文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在与短文内容相符的图片下打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NEU-BZ-S92" panose="02020503000000020003" pitchFamily="18" charset="-122"/>
                <a:cs typeface="Times New Roman" panose="02020603050405020304" pitchFamily="18" charset="0"/>
              </a:rPr>
              <a:t>√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Hello!I’m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Lily.In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my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family,we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have some rules.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·Don’t play with balls in the living room.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·Do my homework first.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·Tidy my bedroom.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·We use kind words.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These family rules are very </a:t>
            </a: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helpful.I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agree to follow them.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2529" y="4698415"/>
            <a:ext cx="7441595" cy="2096525"/>
          </a:xfrm>
          <a:prstGeom prst="rect">
            <a:avLst/>
          </a:prstGeom>
        </p:spPr>
      </p:pic>
      <p:sp>
        <p:nvSpPr>
          <p:cNvPr id="19" name="矩形 18"/>
          <p:cNvSpPr>
            <a:spLocks noChangeAspect="1"/>
          </p:cNvSpPr>
          <p:nvPr/>
        </p:nvSpPr>
        <p:spPr>
          <a:xfrm>
            <a:off x="966424" y="6331430"/>
            <a:ext cx="415498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b="1" dirty="0"/>
          </a:p>
        </p:txBody>
      </p:sp>
      <p:sp>
        <p:nvSpPr>
          <p:cNvPr id="23" name="矩形 22"/>
          <p:cNvSpPr>
            <a:spLocks noChangeAspect="1"/>
          </p:cNvSpPr>
          <p:nvPr/>
        </p:nvSpPr>
        <p:spPr>
          <a:xfrm>
            <a:off x="5107500" y="6331430"/>
            <a:ext cx="415498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b="1" dirty="0"/>
          </a:p>
        </p:txBody>
      </p:sp>
      <p:sp>
        <p:nvSpPr>
          <p:cNvPr id="24" name="矩形 23"/>
          <p:cNvSpPr>
            <a:spLocks noChangeAspect="1"/>
          </p:cNvSpPr>
          <p:nvPr/>
        </p:nvSpPr>
        <p:spPr>
          <a:xfrm>
            <a:off x="7085938" y="6331430"/>
            <a:ext cx="415498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effectLst/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endParaRPr lang="zh-CN" alt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3" grpId="0"/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304</TotalTime>
  <Words>203</Words>
  <Application>Microsoft Office PowerPoint</Application>
  <PresentationFormat>宽屏</PresentationFormat>
  <Paragraphs>57</Paragraphs>
  <Slides>9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4" baseType="lpstr">
      <vt:lpstr>NEU-BZ-S92</vt:lpstr>
      <vt:lpstr>黑体</vt:lpstr>
      <vt:lpstr>华文琥珀</vt:lpstr>
      <vt:lpstr>华文隶书</vt:lpstr>
      <vt:lpstr>隶书</vt:lpstr>
      <vt:lpstr>宋体</vt:lpstr>
      <vt:lpstr>微软雅黑</vt:lpstr>
      <vt:lpstr>Arial</vt:lpstr>
      <vt:lpstr>Calibri</vt:lpstr>
      <vt:lpstr>Cambria Math</vt:lpstr>
      <vt:lpstr>Times New Roman</vt:lpstr>
      <vt:lpstr>Office 主题</vt:lpstr>
      <vt:lpstr>专业教辅课件Q:251490010</vt:lpstr>
      <vt:lpstr>1_Office 主题</vt:lpstr>
      <vt:lpstr>Microsoft Word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Microsoft</cp:lastModifiedBy>
  <cp:revision>44</cp:revision>
  <dcterms:created xsi:type="dcterms:W3CDTF">2021-07-19T03:09:34Z</dcterms:created>
  <dcterms:modified xsi:type="dcterms:W3CDTF">2026-03-17T07:44:49Z</dcterms:modified>
</cp:coreProperties>
</file>