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Think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381000" y="83791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一、将下列短语与对应的图片连线。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.watch TV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1640602"/>
              </p:ext>
            </p:extLst>
          </p:nvPr>
        </p:nvGraphicFramePr>
        <p:xfrm>
          <a:off x="407988" y="3778853"/>
          <a:ext cx="11342687" cy="19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7988" y="3778853"/>
                        <a:ext cx="11342687" cy="196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直接连接符 5"/>
          <p:cNvCxnSpPr/>
          <p:nvPr/>
        </p:nvCxnSpPr>
        <p:spPr>
          <a:xfrm>
            <a:off x="1292772" y="1912883"/>
            <a:ext cx="7409794" cy="232278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933903" y="1975945"/>
            <a:ext cx="3584028" cy="204951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159062" y="1912883"/>
            <a:ext cx="3210319" cy="206002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80100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458372" y="2074626"/>
            <a:ext cx="3275256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A.run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B.wet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00682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have ________do your homework first.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careful!The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floor is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________in the living room.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288152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122" y="342786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395265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三、读一读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把下列规则分类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490396"/>
            <a:ext cx="11430000" cy="2278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eat in class.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 in the living room.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C.Keep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classroom clean.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D.Tidy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room.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CE4LRQ67.eps" descr="id:2147490062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89748" y="3849701"/>
            <a:ext cx="3092155" cy="2362737"/>
          </a:xfrm>
          <a:prstGeom prst="rect">
            <a:avLst/>
          </a:prstGeom>
        </p:spPr>
      </p:pic>
      <p:pic>
        <p:nvPicPr>
          <p:cNvPr id="15" name="CE4LRQ67-1.eps" descr="id:21474900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34441" y="3849701"/>
            <a:ext cx="3121017" cy="2362737"/>
          </a:xfrm>
          <a:prstGeom prst="rect">
            <a:avLst/>
          </a:prstGeom>
        </p:spPr>
      </p:pic>
      <p:sp>
        <p:nvSpPr>
          <p:cNvPr id="17" name="矩形 16"/>
          <p:cNvSpPr>
            <a:spLocks noChangeAspect="1"/>
          </p:cNvSpPr>
          <p:nvPr/>
        </p:nvSpPr>
        <p:spPr>
          <a:xfrm>
            <a:off x="2452721" y="504157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04470" y="51160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3551166" y="50415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8372761" y="511615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76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2026-03-17T06:56:18Z</dcterms:modified>
</cp:coreProperties>
</file>