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</a:t>
            </a:r>
            <a:r>
              <a:rPr lang="en-US" altLang="zh-CN" sz="4400" b="1" dirty="0" err="1">
                <a:solidFill>
                  <a:srgbClr val="D60093"/>
                </a:solidFill>
              </a:rPr>
              <a:t>Look,match</a:t>
            </a:r>
            <a:r>
              <a:rPr lang="en-US" altLang="zh-CN" sz="4400" b="1" dirty="0">
                <a:solidFill>
                  <a:srgbClr val="D60093"/>
                </a:solidFill>
              </a:rPr>
              <a:t>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99576"/>
            <a:ext cx="88921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一、根据图片选择对应的单词或短语写到四线三格中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739953" y="1813086"/>
            <a:ext cx="6712094" cy="5981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bedroom,living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room,kitchen,bathroom,study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5476" y="2575228"/>
            <a:ext cx="11881048" cy="2696571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787749" y="4477388"/>
            <a:ext cx="1329210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kitchen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092668" y="4487898"/>
            <a:ext cx="164981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bathroom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5468006" y="4487897"/>
            <a:ext cx="155042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bedroom 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875116" y="4517708"/>
            <a:ext cx="10518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study 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9997965" y="4493919"/>
            <a:ext cx="19591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living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room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685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二、判断下列句子与图片是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.He’s in the living room.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 is in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study.He’s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reading a book.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mum is cooking in the kitchen.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6" name="CE4LRQ88.eps" descr="id:2147490421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38788" y="1579796"/>
            <a:ext cx="2302392" cy="1827396"/>
          </a:xfrm>
          <a:prstGeom prst="rect">
            <a:avLst/>
          </a:prstGeom>
        </p:spPr>
      </p:pic>
      <p:pic>
        <p:nvPicPr>
          <p:cNvPr id="17" name="CE4LRQ89.eps" descr="id:214749042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016" y="2943132"/>
            <a:ext cx="2176147" cy="1641184"/>
          </a:xfrm>
          <a:prstGeom prst="rect">
            <a:avLst/>
          </a:prstGeom>
        </p:spPr>
      </p:pic>
      <p:pic>
        <p:nvPicPr>
          <p:cNvPr id="18" name="CE4LRQ90.eps" descr="id:214749043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8801" y="4847461"/>
            <a:ext cx="2113024" cy="1447082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754122" y="202756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38406" y="373267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54122" y="5424630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20596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45188" y="1830188"/>
            <a:ext cx="7101624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A.bedroom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B.bathroom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C.kitchen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D.study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497153"/>
            <a:ext cx="11430000" cy="28387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nice.Look!My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mum is in the living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room.She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sweeping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floor.My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dad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tired.He’s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sleeping in his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.________.There are so many books in the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.________.I do my homework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wash hands in the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________.The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big.We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often cook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together.I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love my home.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9358871" y="311253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730067" y="364076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2121674" y="421335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4507800" y="421335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148</Words>
  <Application>Microsoft Office PowerPoint</Application>
  <PresentationFormat>宽屏</PresentationFormat>
  <Paragraphs>35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2026-03-17T07:36:40Z</dcterms:modified>
</cp:coreProperties>
</file>