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Look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78074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sweep the floor.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clean the blackboard.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put back the chairs.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4350228"/>
              </p:ext>
            </p:extLst>
          </p:nvPr>
        </p:nvGraphicFramePr>
        <p:xfrm>
          <a:off x="408535" y="3415346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415346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744248" y="164977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122" y="225917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4248" y="276918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07627"/>
            <a:ext cx="114300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.—________ on duty today?—Li Ming and I.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A.What’s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B.Who’s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can you do?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can ________the blackboard.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A.cleaning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B.clean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put ________the desks and chairs.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A.back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4248" y="169143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4248" y="281084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4248" y="447890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3464"/>
            <a:ext cx="11430000" cy="56351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三、读对话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Miss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White:Who’s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duty today?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Children:We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are,Miss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White.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John:I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 clean the blackboard.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Amy:I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 clean the desks.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Mike:I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 sweep the floor.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John:Wow!Our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classroom is clean and tidy!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.Amy can clean the chairs.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.Mike can clean the blackboard.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.Their classroom is clean and tidy.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4248" y="4776595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5385993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4248" y="589600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106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2026-03-17T06:02:40Z</dcterms:modified>
</cp:coreProperties>
</file>