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Read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write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21815"/>
            <a:ext cx="610936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一、根据所给提示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将下列单词分类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982539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A.pigs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B.carrots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C.tomatoes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D.sheep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E.potatoes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F.cows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G.cucumbers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H.horses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3199836"/>
            <a:ext cx="11430000" cy="11523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.Vegetables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:______________________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.Animals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:________________________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589321" y="3208074"/>
            <a:ext cx="2308645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270138" y="3776019"/>
            <a:ext cx="233108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zh-CN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97118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二、根据图片选择对应的句子写到四线三格中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195206" y="1549604"/>
            <a:ext cx="5801588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are potatoes.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Those are horses.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453793"/>
            <a:ext cx="2453239" cy="3679164"/>
            <a:chOff x="381000" y="2453793"/>
            <a:chExt cx="2453239" cy="3679164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453793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. </a:t>
              </a:r>
              <a:endParaRPr lang="zh-CN" altLang="en-US" sz="2800" dirty="0"/>
            </a:p>
          </p:txBody>
        </p:sp>
        <p:sp>
          <p:nvSpPr>
            <p:cNvPr id="15" name="矩形 14"/>
            <p:cNvSpPr>
              <a:spLocks noChangeAspect="1"/>
            </p:cNvSpPr>
            <p:nvPr/>
          </p:nvSpPr>
          <p:spPr>
            <a:xfrm>
              <a:off x="381000" y="4567801"/>
              <a:ext cx="543739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2. </a:t>
              </a:r>
              <a:endParaRPr lang="zh-CN" altLang="en-US" sz="2800" dirty="0"/>
            </a:p>
          </p:txBody>
        </p:sp>
        <p:pic>
          <p:nvPicPr>
            <p:cNvPr id="16" name="TE4LRQ89.eps" descr="id:2147492616;FounderCES"/>
            <p:cNvPicPr/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66423" y="2502046"/>
              <a:ext cx="1727349" cy="1701669"/>
            </a:xfrm>
            <a:prstGeom prst="rect">
              <a:avLst/>
            </a:prstGeom>
          </p:spPr>
        </p:pic>
        <p:pic>
          <p:nvPicPr>
            <p:cNvPr id="17" name="TE4LRQ90.eps" descr="id:2147492631;FounderCES"/>
            <p:cNvPicPr/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4122" y="4567801"/>
              <a:ext cx="2080117" cy="1565156"/>
            </a:xfrm>
            <a:prstGeom prst="rect">
              <a:avLst/>
            </a:prstGeom>
          </p:spPr>
        </p:pic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3195206" y="2992128"/>
            <a:ext cx="5288452" cy="489794"/>
            <a:chOff x="3589274" y="5655220"/>
            <a:chExt cx="1627377" cy="489794"/>
          </a:xfrm>
        </p:grpSpPr>
        <p:cxnSp>
          <p:nvCxnSpPr>
            <p:cNvPr id="30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C86860C6-5ADD-DE4A-FB70-0161445252E5}"/>
              </a:ext>
            </a:extLst>
          </p:cNvPr>
          <p:cNvGrpSpPr/>
          <p:nvPr/>
        </p:nvGrpSpPr>
        <p:grpSpPr>
          <a:xfrm>
            <a:off x="3195206" y="4927813"/>
            <a:ext cx="5288452" cy="489794"/>
            <a:chOff x="3589274" y="5655220"/>
            <a:chExt cx="1627377" cy="489794"/>
          </a:xfrm>
        </p:grpSpPr>
        <p:cxnSp>
          <p:nvCxnSpPr>
            <p:cNvPr id="35" name="93644aac-69b6-4d40-9569-6487dbe1842d">
              <a:extLst>
                <a:ext uri="{FF2B5EF4-FFF2-40B4-BE49-F238E27FC236}">
                  <a16:creationId xmlns:a16="http://schemas.microsoft.com/office/drawing/2014/main" xmlns="" id="{894185EB-2C8B-987D-00FA-1237CB3CE99F}"/>
                </a:ext>
              </a:extLst>
            </p:cNvPr>
            <p:cNvCxnSpPr/>
            <p:nvPr/>
          </p:nvCxnSpPr>
          <p:spPr>
            <a:xfrm>
              <a:off x="3589274" y="5655220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b64c2af1-7573-4015-a0bc-23d34b7fcdd7">
              <a:extLst>
                <a:ext uri="{FF2B5EF4-FFF2-40B4-BE49-F238E27FC236}">
                  <a16:creationId xmlns:a16="http://schemas.microsoft.com/office/drawing/2014/main" xmlns="" id="{84168C2C-1B79-65DE-9DA7-EC1F3EDC98D6}"/>
                </a:ext>
              </a:extLst>
            </p:cNvPr>
            <p:cNvCxnSpPr/>
            <p:nvPr/>
          </p:nvCxnSpPr>
          <p:spPr>
            <a:xfrm>
              <a:off x="3589274" y="5818485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95cceb4-d368-4a26-9f5f-7957a430b335">
              <a:extLst>
                <a:ext uri="{FF2B5EF4-FFF2-40B4-BE49-F238E27FC236}">
                  <a16:creationId xmlns:a16="http://schemas.microsoft.com/office/drawing/2014/main" xmlns="" id="{59E06C27-DAD9-E36F-DEC8-24A679CF32C1}"/>
                </a:ext>
              </a:extLst>
            </p:cNvPr>
            <p:cNvCxnSpPr/>
            <p:nvPr/>
          </p:nvCxnSpPr>
          <p:spPr>
            <a:xfrm>
              <a:off x="3589274" y="5981749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674ab05f-aaf0-4443-9244-0189c8b74802">
              <a:extLst>
                <a:ext uri="{FF2B5EF4-FFF2-40B4-BE49-F238E27FC236}">
                  <a16:creationId xmlns:a16="http://schemas.microsoft.com/office/drawing/2014/main" xmlns="" id="{56946E3C-668F-45B3-6F65-629B5C9ED977}"/>
                </a:ext>
              </a:extLst>
            </p:cNvPr>
            <p:cNvCxnSpPr/>
            <p:nvPr/>
          </p:nvCxnSpPr>
          <p:spPr>
            <a:xfrm>
              <a:off x="3589274" y="6145014"/>
              <a:ext cx="1627377" cy="0"/>
            </a:xfrm>
            <a:prstGeom prst="line">
              <a:avLst/>
            </a:prstGeom>
            <a:ln w="12700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320881" y="2833935"/>
            <a:ext cx="277511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Those are horses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365352" y="4764835"/>
            <a:ext cx="3031599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These are potatoes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.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08640"/>
            <a:ext cx="11430000" cy="507344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三、阅读短文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判断正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Uncle Li has a big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farm.There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many vegetables on the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tomatoes,carrots,onions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potatoes.The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tomatoes are very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yummy.He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also has many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animals.He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has twenty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sheep,thirty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cows and fifty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chickens.He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is very busy every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day.He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loves the farm very much.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.Uncle Li’s farm is small.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 tomatoes are very yummy.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.He has 20 sheep.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.Uncle Li isn’t busy every day.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8926" y="3788904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8926" y="4354121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28926" y="4900194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34371" y="5436145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140</Words>
  <Application>Microsoft Office PowerPoint</Application>
  <PresentationFormat>宽屏</PresentationFormat>
  <Paragraphs>31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2026-03-17T15:11:23Z</dcterms:modified>
</cp:coreProperties>
</file>