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757180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一、选出与所给单词画线部分发音相同的单词。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A.sp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B.doct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	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B.sh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</a:t>
            </a:r>
            <a:r>
              <a:rPr lang="en-US" altLang="zh-CN" sz="2800" u="sng" dirty="0" err="1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</a:t>
            </a:r>
            <a:r>
              <a:rPr lang="en-US" altLang="zh-CN" sz="2800" u="sng" dirty="0" err="1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2339391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294878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345879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21750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527301" y="1374236"/>
            <a:ext cx="3137397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horse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sports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fork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81000" y="2126188"/>
            <a:ext cx="11430000" cy="3970318"/>
            <a:chOff x="381000" y="2126188"/>
            <a:chExt cx="11430000" cy="3970318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126188"/>
              <a:ext cx="11430000" cy="39703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3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can use the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3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can ride a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30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.In the </a:t>
              </a:r>
              <a:r>
                <a:rPr lang="en-US" altLang="zh-CN" sz="2800" dirty="0" err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morning,I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often do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790197" y="2760468"/>
              <a:ext cx="1277307" cy="489794"/>
              <a:chOff x="3589274" y="5655220"/>
              <a:chExt cx="1627377" cy="489794"/>
            </a:xfrm>
          </p:grpSpPr>
          <p:cxnSp>
            <p:nvCxnSpPr>
              <p:cNvPr id="3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506418" y="4087952"/>
              <a:ext cx="1277307" cy="489794"/>
              <a:chOff x="3589274" y="5655220"/>
              <a:chExt cx="1627377" cy="489794"/>
            </a:xfrm>
          </p:grpSpPr>
          <p:cxnSp>
            <p:nvCxnSpPr>
              <p:cNvPr id="37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4398281" y="5364442"/>
              <a:ext cx="1277307" cy="489794"/>
              <a:chOff x="3589274" y="5655220"/>
              <a:chExt cx="1627377" cy="489794"/>
            </a:xfrm>
          </p:grpSpPr>
          <p:cxnSp>
            <p:nvCxnSpPr>
              <p:cNvPr id="42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9" name="CE4LRQ140.eps" descr="id:2147490908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16791" y="1943903"/>
            <a:ext cx="1324301" cy="1349976"/>
          </a:xfrm>
          <a:prstGeom prst="rect">
            <a:avLst/>
          </a:prstGeom>
        </p:spPr>
      </p:pic>
      <p:pic>
        <p:nvPicPr>
          <p:cNvPr id="50" name="CE4LRQ141.eps" descr="id:2147490923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6884" y="3368286"/>
            <a:ext cx="1754023" cy="1754023"/>
          </a:xfrm>
          <a:prstGeom prst="rect">
            <a:avLst/>
          </a:prstGeom>
        </p:spPr>
      </p:pic>
      <p:pic>
        <p:nvPicPr>
          <p:cNvPr id="51" name="CE4LRQ142.eps" descr="id:2147490938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3999" y="4577746"/>
            <a:ext cx="1024306" cy="1918885"/>
          </a:xfrm>
          <a:prstGeom prst="rect">
            <a:avLst/>
          </a:prstGeom>
        </p:spPr>
      </p:pic>
      <p:sp>
        <p:nvSpPr>
          <p:cNvPr id="7" name="矩形 6"/>
          <p:cNvSpPr>
            <a:spLocks noChangeAspect="1"/>
          </p:cNvSpPr>
          <p:nvPr/>
        </p:nvSpPr>
        <p:spPr>
          <a:xfrm>
            <a:off x="2981212" y="2603777"/>
            <a:ext cx="87395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fork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2608615" y="3936512"/>
            <a:ext cx="10518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horse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4470913" y="5243841"/>
            <a:ext cx="113204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sports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48464"/>
            <a:ext cx="11430000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圈出每组句子中含有相同发音规律的单词。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.Y</a:t>
            </a:r>
            <a:r>
              <a:rPr lang="en-US" altLang="zh-CN" sz="2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		We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should do sports every day.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.homew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Can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read this word?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My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 works in a school.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615000" y="2805808"/>
            <a:ext cx="922433" cy="44189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03579" y="3339681"/>
            <a:ext cx="754269" cy="42302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321947" y="3928262"/>
            <a:ext cx="881632" cy="42302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305</TotalTime>
  <Words>111</Words>
  <Application>Microsoft Office PowerPoint</Application>
  <PresentationFormat>宽屏</PresentationFormat>
  <Paragraphs>28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2026-03-17T08:21:03Z</dcterms:modified>
</cp:coreProperties>
</file>