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21"/>
  </p:notesMasterIdLst>
  <p:sldIdLst>
    <p:sldId id="347" r:id="rId4"/>
    <p:sldId id="350" r:id="rId5"/>
    <p:sldId id="296" r:id="rId6"/>
    <p:sldId id="345" r:id="rId7"/>
    <p:sldId id="356" r:id="rId8"/>
    <p:sldId id="357" r:id="rId9"/>
    <p:sldId id="358" r:id="rId10"/>
    <p:sldId id="354" r:id="rId11"/>
    <p:sldId id="359" r:id="rId12"/>
    <p:sldId id="360" r:id="rId13"/>
    <p:sldId id="346" r:id="rId14"/>
    <p:sldId id="361" r:id="rId15"/>
    <p:sldId id="363" r:id="rId16"/>
    <p:sldId id="362" r:id="rId17"/>
    <p:sldId id="352" r:id="rId18"/>
    <p:sldId id="355" r:id="rId19"/>
    <p:sldId id="349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第四节　人的性别决定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97313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人的体细胞含有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孩子从母亲那里得到的性染色体条数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D.46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1042643" y="219741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606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13211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探究点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人的性别决定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生男生女到底是怎么回事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生男生女的机会是否均等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某生物学兴趣小组探究后绘制的男性和女性的染色体排序图如下图。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TS8QXR64.eps" descr="id:214748984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7945" y="2527270"/>
            <a:ext cx="2431613" cy="3801898"/>
          </a:xfrm>
          <a:prstGeom prst="rect">
            <a:avLst/>
          </a:prstGeom>
        </p:spPr>
      </p:pic>
      <p:pic>
        <p:nvPicPr>
          <p:cNvPr id="15" name="TS8QXR65.eps" descr="id:2147489855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0591" y="2527269"/>
            <a:ext cx="2458790" cy="380189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7504927" y="6262531"/>
            <a:ext cx="902811" cy="593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图乙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472345" y="6277568"/>
            <a:ext cx="902811" cy="593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404450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请观察图甲、图乙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判断哪幅图代表男性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哪幅图代表女性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男性和女性体细胞中的染色体组成是怎样的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生殖细胞中的染色体组成是怎样的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1589612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图甲中的第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对染色体的大小相同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因此性别是女性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图乙中的第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对染色体的大小不同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因此性别是男性。男性体细胞的染色体组成为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对常染色体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+XY;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女性体细胞的染色体组成为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对常染色体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。在生殖细胞的形成过程中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成对的染色体彼此分离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男性产生两种类型的精子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条常染色体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染色体的精子和含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条常染色体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染色体的精子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女性产生一种类型的卵细胞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条常染色体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292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157493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在一个国家或地区的人口中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男女比例接近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。你能对此作出解释吗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772265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男性可产生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种类型的精子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染色体的和含有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女性只产生一种类型的卵细胞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染色体的。含有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染色体的精子与含有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染色体的精子数量相同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且它们与卵细胞结合的机会均等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因此生男生女的机会均等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男女比例接近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496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15140"/>
            <a:ext cx="11430000" cy="227421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特别提醒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生男生女的决定因素是卵细胞与哪种类型的精子结合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生男生女的机会均等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各为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50%)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子代体内的染色体分别来自父母双方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故父亲传给女儿的性染色体一定是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传给儿子的性染色体一定是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染色体。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256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228309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22835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下列关于人的性别决定的叙述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性别由性染色体决定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与基因无关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染色体只存在于卵细胞中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一对夫妇已经生了两个女孩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再生一个男孩的概率大于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50%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受精作用完成后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孩子的性别就已经确定了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912078" y="94385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788731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人的性别取决于性染色体组成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性染色体上存在与性别决定有关的基因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染色体存在于卵细胞、体细胞及含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染色体的精子中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项错误。由于男性可产生数量相同的含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染色体的精子与含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染色体的精子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且它们与卵细胞结合的机会均等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所以生男生女的机会均等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8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406985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对点训练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91001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一对夫妇先后生育了两个女孩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以下关于性别遗传的解释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女孩的性染色体组成是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第三胎不一定是男孩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母亲只能产生含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染色体的卵细胞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精子都含有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895499" y="111202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959406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男性能产生两种类型的精子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分别是含有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染色体的精子和含有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染色体的精子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所以精子不一定含有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68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1411630"/>
            <a:ext cx="11430000" cy="3394519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理解人的性别差异是由性染色体组成决定的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掌握男女体细胞及生殖细胞中染色体的类型。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尝试设计并完成模拟人的性别决定实验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记录实验结果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提升实验操作和科学探究能力。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探究实践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科学看待生男生女问题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树立男女平等意识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培养社会责任感和科学的态度。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态度责任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77170" y="861032"/>
            <a:ext cx="3009020" cy="606827"/>
            <a:chOff x="4577170" y="808482"/>
            <a:chExt cx="3009020" cy="606827"/>
          </a:xfrm>
        </p:grpSpPr>
        <p:pic>
          <p:nvPicPr>
            <p:cNvPr id="12" name="LM1.eps" descr="id:2147488701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7170" y="836446"/>
              <a:ext cx="595335" cy="578863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5247088" y="808482"/>
              <a:ext cx="2339102" cy="5937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基础</a:t>
              </a:r>
              <a:r>
                <a:rPr lang="zh-CN" altLang="zh-CN" sz="2800" dirty="0" smtClean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知识梳理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487305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男女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染色体的差别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人的染色体有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有关的染色体称为性染色体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其他的为常染色体。男性的性染色体组成为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女性的性染色体组成为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人体染色体数目的表示方法</a:t>
            </a:r>
            <a:endParaRPr lang="zh-CN" altLang="en-US" sz="2800" dirty="0"/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72033862"/>
              </p:ext>
            </p:extLst>
          </p:nvPr>
        </p:nvGraphicFramePr>
        <p:xfrm>
          <a:off x="381000" y="4328147"/>
          <a:ext cx="11430000" cy="2226104"/>
        </p:xfrm>
        <a:graphic>
          <a:graphicData uri="http://schemas.openxmlformats.org/drawingml/2006/table">
            <a:tbl>
              <a:tblPr firstRow="1" firstCol="1" bandRow="1"/>
              <a:tblGrid>
                <a:gridCol w="1174531"/>
                <a:gridCol w="3069021"/>
                <a:gridCol w="1692165"/>
                <a:gridCol w="3208283"/>
                <a:gridCol w="2286000"/>
              </a:tblGrid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比较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体细胞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生殖细胞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染色体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性染色体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染色体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性染色体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9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条常染色体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+X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条常染色体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对常染色体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+XX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XX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397469" y="2064797"/>
            <a:ext cx="633507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23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496180" y="2043776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性别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460885" y="2615781"/>
            <a:ext cx="70403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XY</a:t>
            </a:r>
            <a:endParaRPr lang="zh-CN" altLang="en-US" sz="2800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2693430" y="3129770"/>
            <a:ext cx="70403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508376" y="5328636"/>
            <a:ext cx="313688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22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对常染色体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XY </a:t>
            </a:r>
            <a:endParaRPr lang="zh-CN" altLang="en-US" sz="2800" dirty="0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5161995" y="5352424"/>
            <a:ext cx="70403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XY</a:t>
            </a:r>
            <a:endParaRPr lang="zh-CN" altLang="en-US" sz="2800" dirty="0"/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9788405" y="5362934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zh-CN" altLang="en-US" sz="2800" dirty="0"/>
          </a:p>
        </p:txBody>
      </p:sp>
      <p:sp>
        <p:nvSpPr>
          <p:cNvPr id="33" name="矩形 32"/>
          <p:cNvSpPr>
            <a:spLocks noChangeAspect="1"/>
          </p:cNvSpPr>
          <p:nvPr/>
        </p:nvSpPr>
        <p:spPr>
          <a:xfrm>
            <a:off x="11027326" y="5352424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478846" y="6000931"/>
            <a:ext cx="289053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22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条常染色体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9" grpId="0"/>
      <p:bldP spid="30" grpId="0"/>
      <p:bldP spid="8" grpId="0"/>
      <p:bldP spid="31" grpId="0"/>
      <p:bldP spid="32" grpId="0"/>
      <p:bldP spid="33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150685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正常情况下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男性的精子或女性的卵细胞中有多少条染色体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有几条性染色体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就性染色体来说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男性有几种精子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女性有几种卵细胞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2315101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正常情况下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男性的精子或女性的卵细胞中有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条性染色体。就性染色体来说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男性有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女性有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染色体的卵细胞。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69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0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生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男生女的奥秘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女性只产生含有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染色体的卵细胞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男性产生的精子有两种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一种是含有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另一种是含有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两种精子的数量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它们在受精过程中与卵细胞结合的机会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人的性别决定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TS8QXR63.eps" descr="id:214748981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5911" y="2895782"/>
            <a:ext cx="8051165" cy="257986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5456454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人的性别是由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染色体的组成决定的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生男生女是随机的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且机会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900754" y="559506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618492" y="1132885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855877" y="1130852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80775" y="1677112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740786" y="1677111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均等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507320" y="2866055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565980" y="3767394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507320" y="4689753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189862" y="3372342"/>
            <a:ext cx="70403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197343" y="4611924"/>
            <a:ext cx="70403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XY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052331" y="5486583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18733" y="6012387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均等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3924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5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003540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一位母亲生出的性别不同的双胞胎称为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龙凤胎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。为什么这对双胞胎的性别不同呢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2167956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龙凤胎是性别不同的双胞胎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是由两个卵细胞分别与两个精子结合形成的受精卵发育而来的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性别是由性染色体的组成决定的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一个受精卵的性染色体组成为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发育成女孩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另一个受精卵的性染色体组成为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XY,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发育成男孩。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8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77170" y="1050220"/>
            <a:ext cx="3009020" cy="606827"/>
            <a:chOff x="4577170" y="808482"/>
            <a:chExt cx="3009020" cy="606827"/>
          </a:xfrm>
        </p:grpSpPr>
        <p:pic>
          <p:nvPicPr>
            <p:cNvPr id="12" name="LM1.eps" descr="id:2147488701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7170" y="836446"/>
              <a:ext cx="595335" cy="578863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5247088" y="808482"/>
              <a:ext cx="2339102" cy="5937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en-US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预习自测反馈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720107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Cambria Math" panose="020405030504060302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“×”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人类的性染色体有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染色体两种类型。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人体的性染色体只存在于生殖细胞中。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740878" y="2308018"/>
            <a:ext cx="41549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164326" y="2876764"/>
            <a:ext cx="5453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×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465696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人体的性染色体既存在于生殖细胞中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也存在于体细胞中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30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793931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生男生女主要取决于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母亲的体细胞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父亲的体细胞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与卵细胞结合的精子的类型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与精子结合的卵细胞的类型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00409" y="804441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3638807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男性会产生两种精子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染色体的精子和含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染色体的精子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生男生女主要取决于与卵细胞结合的精子的类型。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27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308</TotalTime>
  <Words>1145</Words>
  <Application>Microsoft Office PowerPoint</Application>
  <PresentationFormat>宽屏</PresentationFormat>
  <Paragraphs>106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NEU-BZ-S92</vt:lpstr>
      <vt:lpstr>方正兰亭中粗黑简体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44</cp:revision>
  <dcterms:created xsi:type="dcterms:W3CDTF">2021-07-19T03:09:34Z</dcterms:created>
  <dcterms:modified xsi:type="dcterms:W3CDTF">2026-03-16T09:04:34Z</dcterms:modified>
</cp:coreProperties>
</file>