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6"/>
  </p:notesMasterIdLst>
  <p:sldIdLst>
    <p:sldId id="347" r:id="rId4"/>
    <p:sldId id="350" r:id="rId5"/>
    <p:sldId id="296" r:id="rId6"/>
    <p:sldId id="345" r:id="rId7"/>
    <p:sldId id="351" r:id="rId8"/>
    <p:sldId id="352" r:id="rId9"/>
    <p:sldId id="353" r:id="rId10"/>
    <p:sldId id="354" r:id="rId11"/>
    <p:sldId id="357" r:id="rId12"/>
    <p:sldId id="355" r:id="rId13"/>
    <p:sldId id="356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043874" y="492253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  末  整  合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64701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我国港珠澳大桥是世界上最长的跨海大桥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穿越了广东珠江口中华白海豚国家级自然保护区。工程建设者通过缩短工期、减少桥墩数量等措施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大桥通车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白海豚不搬家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。下列相关叙述错误的是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设立广东珠江口中华白海豚国家级自然保护区属于迁地保护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白海豚不搬家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体现了人与自然和谐共生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工程建设者的做法可减少对白海豚生存环境的破坏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加强法律法规的制定和管理可为中华白海豚提供生存保障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644768" y="179069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602294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设立广东珠江口中华白海豚国家级自然保护区属于就地保护。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78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0921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年代的多次调查发现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长江江豚数量急剧下降。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年科学家将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头长江江豚安置到湖北天鹅洲长江故道繁衍生息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对长江江豚的这种保护属于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就地保护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迁地保护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恢复生活环境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建立自然保护区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92933" y="149640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3559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将某些濒危生物迁出原地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移入动物园、植物园、水族馆或繁育中心等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进行特殊的保护和管理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属于迁地保护。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9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28" y="2475563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709115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考题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靶向特训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25EYSG08.eps" descr="id:214749137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2673" y="795870"/>
            <a:ext cx="4227014" cy="604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考题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靶向特训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在原始地球的条件下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氨基酸分子的生成和原始生命诞生的场所分别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原始大气和原始海洋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海洋和河流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原始大气和高温干燥地区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原始海洋和高温湿润地区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1021623" y="18195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59295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我国相继发现了中华龙鸟、孔子鸟等大量古鸟化石。这些古鸟化石既保留了古代爬行动物的某些特征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又出现了鸟类的一些特征。由此推断鸟类的祖先可能是古代的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哺乳动物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爬行动物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两栖动物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鱼类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05512" y="192464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0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感染肺炎链球菌是肺炎的主要病因之一。随着时间的推移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肺炎链球菌对抗生素的耐药性越来越强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给肺炎治疗带来挑战。下列对于这种现象解释合理的是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链球菌为适应抗生素发生定向变异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抗生素使少数链球菌转化为耐药菌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抗生素对耐药链球菌起了选择作用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上述现象的产生是人工选择的结果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97733" y="112331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54672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变异是不定向的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链球菌的耐药性变异是在使用抗生素之前就已经存在的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而不是为了适应抗生素而发生的定向变异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项不合理。抗生素并不能直接使链球菌转化为耐药菌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而是对已经存在的耐药性变异进行选择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项不合理。人工选择通常指人类根据自己的需求和偏好来选择生物特征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而自然选择则是生物在生存斗争中适应环境的结果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项不合理。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03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30868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从古猿进化到人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具有决定意义的姿态改变是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使用天然工具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直立行走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制造复杂工具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产生语言和意识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36989" y="74137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58625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直立行走是人猿分界的重要标准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是从猿到人的转变过程中具有决定意义的一步。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7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904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下图是人的上肢、鸟的翼、蝙蝠的翼和昆虫的翅的结构示意图。下列分析和比较正确的是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CS8QXR34.eps" descr="id:21474913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2725" y="1715913"/>
            <a:ext cx="6844545" cy="137427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12172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图中亲缘关系最近的是鸟和蝙蝠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图中人、鸟、蝙蝠都是脊椎动物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鸟和人的亲缘关系比鸟和昆虫的亲缘关系远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昆虫和蝙蝠都能飞行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亲缘关系最近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58672" y="107599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93021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题图中人的上肢和蝙蝠的翼骨骼排列最相似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所以人和蝙蝠亲缘关系最近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项错误。鸟和人同属于脊椎动物亚门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鸟和昆虫同属于动物界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因此鸟和人的亲缘关系比鸟和昆虫的亲缘关系近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项错误。昆虫属于无脊椎动物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人、鸟、蝙蝠都属于脊椎动物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人和蝙蝠都属于哺乳动物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所以蝙蝠和人亲缘关系最近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71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607</Words>
  <Application>Microsoft Office PowerPoint</Application>
  <PresentationFormat>宽屏</PresentationFormat>
  <Paragraphs>57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2026-03-17T03:03:38Z</dcterms:modified>
</cp:coreProperties>
</file>