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5"/>
  </p:notesMasterIdLst>
  <p:sldIdLst>
    <p:sldId id="347" r:id="rId4"/>
    <p:sldId id="296" r:id="rId5"/>
    <p:sldId id="350" r:id="rId6"/>
    <p:sldId id="351" r:id="rId7"/>
    <p:sldId id="352" r:id="rId8"/>
    <p:sldId id="353" r:id="rId9"/>
    <p:sldId id="354" r:id="rId10"/>
    <p:sldId id="355" r:id="rId11"/>
    <p:sldId id="357" r:id="rId12"/>
    <p:sldId id="356" r:id="rId13"/>
    <p:sldId id="349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9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跨学科综合实践一　植物的扦插或嫁接</a:t>
            </a:r>
            <a:endParaRPr lang="zh-CN" altLang="en-US" sz="4656" b="1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381000" y="251095"/>
            <a:ext cx="11430000" cy="33945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生产上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因黑枣树具有较强的抗性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人们往往将柿树的健壮枝条嫁接到黑枣树上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得到品质较优的柿子。下列有关叙述正确的是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嫁接属于有性生殖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柿树的枝条可以看作砧木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所结果实兼具两个亲本的特性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嫁接能加快植物开花结果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9048218" y="831486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81000" y="3645614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嫁接没有经过两性生殖细胞的结合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属于无性生殖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项错误。嫁接时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接上去的芽或枝叫作接穗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被接的植物叫作砧木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柿树的枝条可以看作接穗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项错误。嫁接属于无性生殖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后代继承了母体的遗传物质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只具有母体的遗传特性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因此嫁接成功后所结的果实具有接穗的特性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210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6896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一、扦插和嫁接的操作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扦插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剪取一段枝条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把枝条下部插入湿润的土壤或水中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在适宜的温度下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不久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枝条下部便长出根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上部发芽。最后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枝条会长成一个新个体。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嫁接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把一个植物体的枝或芽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称为接穗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接在另一个植物体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称为砧木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使结合在一起的两部分长成一个完整的植物体。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851977"/>
            <a:ext cx="11430000" cy="39546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二、影响扦插或嫁接的因素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影响扦插的因素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内在因素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枝条的所在部位和发育状况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枝条在植株上的位置和发育状况会影响生根率。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枝条中营养物质的含量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枝条中营养物质的含量会直接影响其生根能力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营养物质含量丰富的枝条更容易生根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6475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599729"/>
            <a:ext cx="11430000" cy="45148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环境因素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适宜的温度对枝条生根至关重要。一般植物的最适生根温度为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℃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扦插的环境温度不能过高也不能过低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避免高温灼伤枝条或低温抑制生根。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湿度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保持适宜的湿度对枝条生根非常重要。土壤含水量应保持在田间持水量的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80%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避免积水导致枝条的根部腐烂。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③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光照能促进扦插的枝条生根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但需要用散射光照射扦插的枝条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避免强光直射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以促进枝条的光合作用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而不加剧其蒸腾作用。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0504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32964"/>
            <a:ext cx="11430000" cy="45148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影响嫁接的因素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内在因素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砧木与接穗的亲和力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砧木和接穗在生理、遗传上的亲缘关系越近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亲和力越高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接穗越容易成活。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砧木与接穗的质量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砧木与接穗需生命力强、营养充足。若选用徒长苗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主要表现为茎秆细长、节间过度伸长、叶片薄而色浅、根系发育不良等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或细弱苗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主要表现为幼苗矮小且发黄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同时伴有生长缓慢等问题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等作为接穗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则嫁接成功率会显著下降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5338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3377"/>
            <a:ext cx="11430000" cy="33945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环境因素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植物生长的最适温度为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15~30 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℃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温度过高或过低均会抑制细胞分裂。例如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春季嫁接常选择气温回升稳定的时段。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湿度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接口需保持湿润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防止接穗失水。生产上常用塑料膜包裹来保持嫁接植株的湿度。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③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氧气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固定接口处时包扎不宜过紧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以保证接口处氧气充足。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3876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51262" y="606681"/>
            <a:ext cx="1922148" cy="628957"/>
            <a:chOff x="1483204" y="2104455"/>
            <a:chExt cx="1922148" cy="628957"/>
          </a:xfrm>
        </p:grpSpPr>
        <p:pic>
          <p:nvPicPr>
            <p:cNvPr id="4" name="bdc.eps" descr="id:2147490647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3204" y="2170024"/>
              <a:ext cx="1922148" cy="563388"/>
            </a:xfrm>
            <a:prstGeom prst="rect">
              <a:avLst/>
            </a:prstGeom>
          </p:spPr>
        </p:pic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1584106" y="2104455"/>
              <a:ext cx="1620957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典型例题</a:t>
              </a:r>
              <a:endParaRPr lang="zh-CN" altLang="en-US" sz="2800" dirty="0">
                <a:solidFill>
                  <a:srgbClr val="00B0F0"/>
                </a:solidFill>
              </a:endParaRPr>
            </a:p>
          </p:txBody>
        </p:sp>
      </p:grpSp>
      <p:sp>
        <p:nvSpPr>
          <p:cNvPr id="6" name="矩形 5"/>
          <p:cNvSpPr>
            <a:spLocks noChangeAspect="1"/>
          </p:cNvSpPr>
          <p:nvPr/>
        </p:nvSpPr>
        <p:spPr>
          <a:xfrm>
            <a:off x="381000" y="1311717"/>
            <a:ext cx="11430000" cy="33945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在生产实践中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常用扦插、嫁接等无性生殖方式繁育植物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最主要的原因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植物生长速度快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后代可以保持母体的优良特性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经济成本低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可以在短期内大量繁殖植物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1024162" y="1897699"/>
            <a:ext cx="423514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990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51262" y="123205"/>
            <a:ext cx="1922148" cy="628957"/>
            <a:chOff x="1483204" y="2104455"/>
            <a:chExt cx="1922148" cy="628957"/>
          </a:xfrm>
        </p:grpSpPr>
        <p:pic>
          <p:nvPicPr>
            <p:cNvPr id="4" name="bdc.eps" descr="id:2147490647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3204" y="2170024"/>
              <a:ext cx="1922148" cy="563388"/>
            </a:xfrm>
            <a:prstGeom prst="rect">
              <a:avLst/>
            </a:prstGeom>
          </p:spPr>
        </p:pic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1584106" y="2104455"/>
              <a:ext cx="1620957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专项训练</a:t>
              </a:r>
              <a:endParaRPr lang="zh-CN" altLang="en-US" sz="2800" dirty="0">
                <a:solidFill>
                  <a:srgbClr val="00B0F0"/>
                </a:solidFill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07221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茉莉是一种常见的花卉。下图是繁殖茉莉的一种方法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下列关于这种繁殖方法的叙述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6" name="TS8QXR03.eps" descr="id:2147488828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2497" y="1961127"/>
            <a:ext cx="4570467" cy="2561790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381000" y="4478684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这种繁殖方法叫作嫁接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后代可以获得双亲的遗传特性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没有两性生殖细胞的结合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常用于培育茉莉新品种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402645" y="1388534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8304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spect="1"/>
          </p:cNvSpPr>
          <p:nvPr/>
        </p:nvSpPr>
        <p:spPr>
          <a:xfrm>
            <a:off x="381000" y="1361489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题图所示繁殖茉莉的方法的操作过程为剪取一段带有芽的枝条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去除部分叶片后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将其下部插入湿润的细沙中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在适宜的温度下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一段时间后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枝条下部生根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上部发芽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这种方法叫作扦插。扦插没有经过两性生殖细胞的结合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属于无性生殖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繁育出的植株只具有母体的遗传特性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不能培育新品种。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4949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304</TotalTime>
  <Words>779</Words>
  <Application>Microsoft Office PowerPoint</Application>
  <PresentationFormat>宽屏</PresentationFormat>
  <Paragraphs>47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NEU-BZ-S92</vt:lpstr>
      <vt:lpstr>黑体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43</cp:revision>
  <dcterms:created xsi:type="dcterms:W3CDTF">2021-07-19T03:09:34Z</dcterms:created>
  <dcterms:modified xsi:type="dcterms:W3CDTF">2026-03-16T06:54:21Z</dcterms:modified>
</cp:coreProperties>
</file>