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9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4" r:id="rId11"/>
    <p:sldId id="359" r:id="rId12"/>
    <p:sldId id="346" r:id="rId13"/>
    <p:sldId id="360" r:id="rId14"/>
    <p:sldId id="361" r:id="rId15"/>
    <p:sldId id="352" r:id="rId16"/>
    <p:sldId id="355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第三节　生物进化的原因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03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生物进化的原因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观察下列图片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用达尔文的自然选择学说分析并解释长颈鹿的进化过程。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CS8QXR18.eps" descr="id:214749072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604" y="2263508"/>
            <a:ext cx="6316520" cy="306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85723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古代鹿群中存在不同种类的个体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有的颈比较长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有的颈比较短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这说明生物具有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且一般是可遗传的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它为生物的进化提供了原始的选择材料。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在长颈鹿的进化过程中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颈长的个体容易生存下来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并且繁殖后代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颈短的个体被淘汰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我们现在看到的长颈鹿的形态是通过长期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的不断积累形成的。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30820" y="124932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07069" y="2923616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适应者生存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不适应者被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淘汰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07318" y="347648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自然选择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445393" y="3476488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1123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5419"/>
            <a:ext cx="11430000" cy="39546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自然选择学说的主要内容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过度繁殖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产生大量的后代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不仅提供了更多的变异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为自然选择提供更多的选择材料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还加剧了生存斗争。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生存斗争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是自然选择的过程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是生物进化的动力。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遗传和变异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是自然选择的内因。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适应者生存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是自然选择的结果。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生物的变异是不定向的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而自然选择是定向的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向着适应环境的方向选择。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9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65247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1045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翻车鲀怀卵量很大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在繁殖季节一条翻车鲀可产卵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亿多颗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孵化出的幼鱼大部分成为其他鱼虾的饵料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条左右能存活至繁殖季节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用达尔文的自然选择学说对这种现象作出的解释是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遗传变异和适应者生存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生存斗争和遗传变异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过度繁殖和生存斗争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过度繁殖和遗传变异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4932" y="1963600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78571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按照达尔文的观点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一条翻车鲀在繁殖季节可产卵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亿多颗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孵化出的幼鱼大部分成为其他鱼虾的饵料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条左右能存活至繁殖季节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是过度繁殖和生存斗争的结果。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44226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649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抗生素能杀死多种致病的细菌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是治病的良药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但过度使用抗生素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会导致其抗菌效果越来越差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主要原因是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抗生素的质量下降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杀菌能力降低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抗生素对细菌的耐药性进行了选择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抗生素使细菌产生了耐药性变异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抗生素导致细菌繁殖能力增强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97980" y="138553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9432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在使用抗生素之前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细菌群体中就存在耐药性变异。当使用抗生素时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抗生素会杀死大部分不具有耐药性的细菌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而具有耐药性的细菌则能够生存下来并繁殖后代。随着抗生素的过度使用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具有耐药性的细菌在细菌群体中所占的比例逐渐增加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这就导致抗生素的抗菌效果越来越差。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059795"/>
            <a:ext cx="11430000" cy="451482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理解生物进化的基本原因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形成生物与环境相互适应的生命观念。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概述自然选择学说的主要内容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运用该学说解释生物进化的现象。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通过模拟实验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掌握科学探究的基本方法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提升实验设计和实践操作能力。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探究实践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培养严谨的科学态度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理解达尔文自然选择学说的进步意义和局限性。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808482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12744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分析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生物进化的实例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桦尺蛾体色变化的原因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30498780"/>
              </p:ext>
            </p:extLst>
          </p:nvPr>
        </p:nvGraphicFramePr>
        <p:xfrm>
          <a:off x="381000" y="2622330"/>
          <a:ext cx="11430000" cy="3471567"/>
        </p:xfrm>
        <a:graphic>
          <a:graphicData uri="http://schemas.openxmlformats.org/drawingml/2006/table">
            <a:tbl>
              <a:tblPr firstRow="1" firstCol="1" bandRow="1"/>
              <a:tblGrid>
                <a:gridCol w="1216572"/>
                <a:gridCol w="5065987"/>
                <a:gridCol w="514744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工业前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(1850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工业后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(1950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环境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林木葱茏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空气清新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树干颜色浅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工厂林立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烟雾弥漫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树皮裸露并被熏成黑褐色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12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体色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大多数桦尺蛾的体色是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只有少数是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桦尺蛾成了多数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桦尺蛾却成了少数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桦尺蛾容易被鸟吃掉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桦尺蛾由于体色与地衣颜色一致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容易存活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桦尺蛾与褐色树皮颜色一致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容易存活下来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桦尺蛾容易被鸟吃掉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364076" y="38243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07257" y="427629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079390" y="383486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079389" y="424918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2052637" y="470722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2548926" y="514865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6963754" y="469503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10320662" y="513814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30" grpId="0"/>
      <p:bldP spid="31" grpId="0"/>
      <p:bldP spid="32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27773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保护色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的色彩非常相似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它就不易被其他动物发现。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是十分有利的。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69570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一块绿油油的农田中的蝗虫大多为绿色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而褐色的蝗虫却很难生存下来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请解释这种现象。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24201" y="88567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74021" y="88567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04090" y="200175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躲避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敌害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974020" y="200175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捕食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猎物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87370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蝗虫的体色存在褐色和绿色的变异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在绿油油的农田中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褐色蝗虫容易被天敌发现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而绿色蝗虫由于与周围绿色植物环境相适应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不易被敌害发现而生存下来。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7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5212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自然选择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自然界中的生物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通过激烈的生存斗争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被淘汰。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自然选择学说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过度繁殖、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、适应者生存。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生物通过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不断进化。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38545" y="124793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829799" y="1235774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不适应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04394" y="2898063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达尔文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23592" y="345334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生存斗争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99235" y="345334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62384" y="401159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06656" y="401595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453515" y="401154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自然选择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9527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6009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青霉素是一种药效显著的抗生素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但长期使用青霉素后却使细菌的耐药性越来越强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从而使青霉素失效。请运用所学知识对这一现象作出合理的解释。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8466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细菌在生殖的过程中会产生耐药性个体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当人体长期使用青霉素后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不具有耐药性的细菌就会被杀死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具有耐药性的细菌就会存活下来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存活的细菌表现出耐药性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耐药性细菌的出现也是自然选择的结果。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9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199695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84856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达尔文提出的自然选择学说完美地解释了生物的进化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没有任何不足之处。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生物进化过程中起决定作用的因素是环境的变化。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任何生物要生存下去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就得为获取足够的食物和空间而进行生存斗争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自然选择保留的变异永远都有利于该生物的生存。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83636" y="2035259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57164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受到当时科学发展水平的限制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达尔文对于遗传和变异的认识还局限于性状水平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不能科学地解释遗传和变异的本质。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972105" y="3669424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042643" y="4839228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936247" y="5326098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2315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幽门螺杆菌与胃癌等疾病有密切关系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在长期的进化过程中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耐酸的幽门螺杆菌得以保留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不耐酸的幽门螺杆菌被淘汰。这一过程属于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生存斗争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自然选择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遗传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人工选择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25679" y="1880226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45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318</TotalTime>
  <Words>1034</Words>
  <Application>Microsoft Office PowerPoint</Application>
  <PresentationFormat>宽屏</PresentationFormat>
  <Paragraphs>112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2026-03-17T00:48:40Z</dcterms:modified>
</cp:coreProperties>
</file>